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4"/>
    <p:sldMasterId id="2147483696" r:id="rId5"/>
    <p:sldMasterId id="2147483748" r:id="rId6"/>
    <p:sldMasterId id="2147483760" r:id="rId7"/>
    <p:sldMasterId id="2147483648" r:id="rId8"/>
    <p:sldMasterId id="2147483695" r:id="rId9"/>
    <p:sldMasterId id="2147483715" r:id="rId10"/>
  </p:sldMasterIdLst>
  <p:notesMasterIdLst>
    <p:notesMasterId r:id="rId55"/>
  </p:notesMasterIdLst>
  <p:sldIdLst>
    <p:sldId id="257" r:id="rId11"/>
    <p:sldId id="299" r:id="rId12"/>
    <p:sldId id="300" r:id="rId13"/>
    <p:sldId id="263" r:id="rId14"/>
    <p:sldId id="264" r:id="rId15"/>
    <p:sldId id="256" r:id="rId16"/>
    <p:sldId id="267" r:id="rId17"/>
    <p:sldId id="305" r:id="rId18"/>
    <p:sldId id="311" r:id="rId19"/>
    <p:sldId id="312" r:id="rId20"/>
    <p:sldId id="297" r:id="rId21"/>
    <p:sldId id="269" r:id="rId22"/>
    <p:sldId id="275" r:id="rId23"/>
    <p:sldId id="277" r:id="rId24"/>
    <p:sldId id="279" r:id="rId25"/>
    <p:sldId id="296" r:id="rId26"/>
    <p:sldId id="281" r:id="rId27"/>
    <p:sldId id="313" r:id="rId28"/>
    <p:sldId id="316" r:id="rId29"/>
    <p:sldId id="317" r:id="rId30"/>
    <p:sldId id="320" r:id="rId31"/>
    <p:sldId id="327" r:id="rId32"/>
    <p:sldId id="266" r:id="rId33"/>
    <p:sldId id="301" r:id="rId34"/>
    <p:sldId id="283" r:id="rId35"/>
    <p:sldId id="284" r:id="rId36"/>
    <p:sldId id="285" r:id="rId37"/>
    <p:sldId id="286" r:id="rId38"/>
    <p:sldId id="287" r:id="rId39"/>
    <p:sldId id="319" r:id="rId40"/>
    <p:sldId id="308" r:id="rId41"/>
    <p:sldId id="307" r:id="rId42"/>
    <p:sldId id="322" r:id="rId43"/>
    <p:sldId id="265" r:id="rId44"/>
    <p:sldId id="326" r:id="rId45"/>
    <p:sldId id="323" r:id="rId46"/>
    <p:sldId id="324" r:id="rId47"/>
    <p:sldId id="262" r:id="rId48"/>
    <p:sldId id="261" r:id="rId49"/>
    <p:sldId id="325" r:id="rId50"/>
    <p:sldId id="309" r:id="rId51"/>
    <p:sldId id="310" r:id="rId52"/>
    <p:sldId id="318" r:id="rId53"/>
    <p:sldId id="29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7D98D2-780D-44DF-97DF-7A128BE53460}" v="1458" dt="2023-10-05T14:30:41.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114"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viewProps" Target="viewProps.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21682D-D380-46E3-A91A-18838A7DF1E3}"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4B6B7787-D76E-4F78-8FA9-31BCD6E10BB7}">
      <dgm:prSet custT="1"/>
      <dgm:spPr>
        <a:solidFill>
          <a:srgbClr val="391462"/>
        </a:solidFill>
      </dgm:spPr>
      <dgm:t>
        <a:bodyPr lIns="144000"/>
        <a:lstStyle/>
        <a:p>
          <a:pPr algn="l"/>
          <a:r>
            <a:rPr lang="en-US" sz="2800" b="1" cap="none">
              <a:latin typeface="+mj-lt"/>
            </a:rPr>
            <a:t>	</a:t>
          </a:r>
          <a:r>
            <a:rPr lang="en-US" sz="2800" b="1" cap="none">
              <a:solidFill>
                <a:prstClr val="white"/>
              </a:solidFill>
              <a:latin typeface="Century Gothic"/>
              <a:ea typeface="+mn-ea"/>
              <a:cs typeface="+mn-cs"/>
            </a:rPr>
            <a:t>Living our Faith </a:t>
          </a:r>
          <a:endParaRPr lang="en-US" sz="2800" cap="none">
            <a:solidFill>
              <a:schemeClr val="bg1"/>
            </a:solidFill>
          </a:endParaRPr>
        </a:p>
      </dgm:t>
    </dgm:pt>
    <dgm:pt modelId="{C1B77C00-FD9A-44DF-9391-D30E6E08AEFF}" type="parTrans" cxnId="{02837B09-CF5A-43E3-B177-8DC69E8EBB48}">
      <dgm:prSet/>
      <dgm:spPr/>
      <dgm:t>
        <a:bodyPr/>
        <a:lstStyle/>
        <a:p>
          <a:endParaRPr lang="en-US" sz="1600"/>
        </a:p>
      </dgm:t>
    </dgm:pt>
    <dgm:pt modelId="{089D225D-D8C3-4908-B7FF-753A969B2F06}" type="sibTrans" cxnId="{02837B09-CF5A-43E3-B177-8DC69E8EBB48}">
      <dgm:prSet/>
      <dgm:spPr/>
      <dgm:t>
        <a:bodyPr/>
        <a:lstStyle/>
        <a:p>
          <a:endParaRPr lang="en-US"/>
        </a:p>
      </dgm:t>
    </dgm:pt>
    <dgm:pt modelId="{F77E5DBE-809B-4934-AEFC-E0CF82680850}">
      <dgm:prSet custT="1"/>
      <dgm:spPr>
        <a:solidFill>
          <a:srgbClr val="531F83"/>
        </a:solidFill>
      </dgm:spPr>
      <dgm:t>
        <a:bodyPr lIns="144000"/>
        <a:lstStyle/>
        <a:p>
          <a:pPr algn="l"/>
          <a:r>
            <a:rPr lang="en-US" sz="2800" b="1" kern="1200" cap="none">
              <a:latin typeface="+mj-lt"/>
              <a:ea typeface="+mn-ea"/>
              <a:cs typeface="+mn-cs"/>
            </a:rPr>
            <a:t>	Learning Excellence</a:t>
          </a:r>
          <a:endParaRPr lang="ru-RU" sz="2800" kern="1200" cap="none">
            <a:solidFill>
              <a:schemeClr val="bg1"/>
            </a:solidFill>
            <a:latin typeface="Gill Sans MT" panose="020B0502020104020203"/>
            <a:ea typeface="+mn-ea"/>
            <a:cs typeface="+mn-cs"/>
          </a:endParaRPr>
        </a:p>
      </dgm:t>
    </dgm:pt>
    <dgm:pt modelId="{3FADD6D9-423C-49AC-891C-2ED5C18466D9}" type="parTrans" cxnId="{5893D7E6-1DA4-42D2-8FDC-2ED6EFC30D47}">
      <dgm:prSet/>
      <dgm:spPr/>
      <dgm:t>
        <a:bodyPr/>
        <a:lstStyle/>
        <a:p>
          <a:endParaRPr lang="ru-RU"/>
        </a:p>
      </dgm:t>
    </dgm:pt>
    <dgm:pt modelId="{49C18DBA-CD31-49D2-AC8F-C4C215BFFCBE}" type="sibTrans" cxnId="{5893D7E6-1DA4-42D2-8FDC-2ED6EFC30D47}">
      <dgm:prSet/>
      <dgm:spPr/>
      <dgm:t>
        <a:bodyPr/>
        <a:lstStyle/>
        <a:p>
          <a:endParaRPr lang="ru-RU"/>
        </a:p>
      </dgm:t>
    </dgm:pt>
    <dgm:pt modelId="{DB8885A5-B6EB-4F2C-B565-8E471C95E4F5}">
      <dgm:prSet custT="1"/>
      <dgm:spPr>
        <a:solidFill>
          <a:schemeClr val="accent4"/>
        </a:solidFill>
      </dgm:spPr>
      <dgm:t>
        <a:bodyPr lIns="144000"/>
        <a:lstStyle/>
        <a:p>
          <a:pPr algn="l"/>
          <a:r>
            <a:rPr lang="en-US" sz="2800" b="1" kern="1200" cap="none">
              <a:solidFill>
                <a:schemeClr val="bg1"/>
              </a:solidFill>
            </a:rPr>
            <a:t>            Embracing Diversity</a:t>
          </a:r>
        </a:p>
      </dgm:t>
    </dgm:pt>
    <dgm:pt modelId="{BF1C2B1D-3AC4-44C3-A217-E66F0BB7BD1D}" type="sibTrans" cxnId="{4D99F7B9-41E4-43B6-9849-65F201B581BC}">
      <dgm:prSet/>
      <dgm:spPr/>
      <dgm:t>
        <a:bodyPr/>
        <a:lstStyle/>
        <a:p>
          <a:endParaRPr lang="en-US"/>
        </a:p>
      </dgm:t>
    </dgm:pt>
    <dgm:pt modelId="{FED07ECD-87E1-46C6-A685-6F11ED1B0244}" type="parTrans" cxnId="{4D99F7B9-41E4-43B6-9849-65F201B581BC}">
      <dgm:prSet/>
      <dgm:spPr/>
      <dgm:t>
        <a:bodyPr/>
        <a:lstStyle/>
        <a:p>
          <a:endParaRPr lang="en-US" sz="1600"/>
        </a:p>
      </dgm:t>
    </dgm:pt>
    <dgm:pt modelId="{68F5FA87-9D83-4938-8135-12906406FB54}">
      <dgm:prSet custT="1"/>
      <dgm:spPr>
        <a:solidFill>
          <a:srgbClr val="9680B7"/>
        </a:solidFill>
      </dgm:spPr>
      <dgm:t>
        <a:bodyPr lIns="144000"/>
        <a:lstStyle/>
        <a:p>
          <a:pPr marL="0" lvl="0" indent="0" algn="l" defTabSz="711200">
            <a:spcBef>
              <a:spcPct val="0"/>
            </a:spcBef>
            <a:spcAft>
              <a:spcPct val="35000"/>
            </a:spcAft>
            <a:buNone/>
          </a:pPr>
          <a:r>
            <a:rPr lang="en-US" sz="2800" b="1" kern="1200" cap="none">
              <a:solidFill>
                <a:prstClr val="white"/>
              </a:solidFill>
              <a:latin typeface="Century Gothic"/>
              <a:ea typeface="+mn-ea"/>
              <a:cs typeface="+mn-cs"/>
            </a:rPr>
            <a:t>	     </a:t>
          </a:r>
          <a:r>
            <a:rPr lang="en-US" sz="2800" b="1" kern="1200" cap="none">
              <a:latin typeface="+mj-lt"/>
            </a:rPr>
            <a:t>Organizational Excellence</a:t>
          </a:r>
          <a:endParaRPr lang="ru-RU" sz="2800" b="1" kern="1200" cap="none">
            <a:solidFill>
              <a:prstClr val="white"/>
            </a:solidFill>
            <a:latin typeface="Century Gothic"/>
            <a:ea typeface="+mn-ea"/>
            <a:cs typeface="+mn-cs"/>
          </a:endParaRPr>
        </a:p>
      </dgm:t>
    </dgm:pt>
    <dgm:pt modelId="{424DD966-F307-4829-96C2-239A84AC0F46}" type="sibTrans" cxnId="{B5FDB712-A026-4671-B94B-4C87ADEAF62E}">
      <dgm:prSet/>
      <dgm:spPr/>
      <dgm:t>
        <a:bodyPr/>
        <a:lstStyle/>
        <a:p>
          <a:endParaRPr lang="ru-RU"/>
        </a:p>
      </dgm:t>
    </dgm:pt>
    <dgm:pt modelId="{1982533C-AFAF-4B88-8C9D-63D15C4DEB57}" type="parTrans" cxnId="{B5FDB712-A026-4671-B94B-4C87ADEAF62E}">
      <dgm:prSet/>
      <dgm:spPr/>
      <dgm:t>
        <a:bodyPr/>
        <a:lstStyle/>
        <a:p>
          <a:endParaRPr lang="ru-RU"/>
        </a:p>
      </dgm:t>
    </dgm:pt>
    <dgm:pt modelId="{6D207D14-66B7-42A2-A6A3-64AB05FAADCE}" type="pres">
      <dgm:prSet presAssocID="{4521682D-D380-46E3-A91A-18838A7DF1E3}" presName="linear" presStyleCnt="0">
        <dgm:presLayoutVars>
          <dgm:animLvl val="lvl"/>
          <dgm:resizeHandles val="exact"/>
        </dgm:presLayoutVars>
      </dgm:prSet>
      <dgm:spPr/>
    </dgm:pt>
    <dgm:pt modelId="{B09651CA-6082-4653-AB70-933BB1235F97}" type="pres">
      <dgm:prSet presAssocID="{4B6B7787-D76E-4F78-8FA9-31BCD6E10BB7}" presName="parentText" presStyleLbl="node1" presStyleIdx="0" presStyleCnt="4">
        <dgm:presLayoutVars>
          <dgm:chMax val="0"/>
          <dgm:bulletEnabled val="1"/>
        </dgm:presLayoutVars>
      </dgm:prSet>
      <dgm:spPr>
        <a:prstGeom prst="rect">
          <a:avLst/>
        </a:prstGeom>
      </dgm:spPr>
    </dgm:pt>
    <dgm:pt modelId="{625CCB83-139F-4C3E-BB50-1AAB056F816E}" type="pres">
      <dgm:prSet presAssocID="{089D225D-D8C3-4908-B7FF-753A969B2F06}" presName="spacer" presStyleCnt="0"/>
      <dgm:spPr/>
    </dgm:pt>
    <dgm:pt modelId="{14242B1F-D9B5-48D7-B880-6ADD69BA03A8}" type="pres">
      <dgm:prSet presAssocID="{F77E5DBE-809B-4934-AEFC-E0CF82680850}" presName="parentText" presStyleLbl="node1" presStyleIdx="1" presStyleCnt="4">
        <dgm:presLayoutVars>
          <dgm:chMax val="0"/>
          <dgm:bulletEnabled val="1"/>
        </dgm:presLayoutVars>
      </dgm:prSet>
      <dgm:spPr>
        <a:prstGeom prst="rect">
          <a:avLst/>
        </a:prstGeom>
      </dgm:spPr>
    </dgm:pt>
    <dgm:pt modelId="{868EFC29-8A99-437A-8E5B-E8590CA2C101}" type="pres">
      <dgm:prSet presAssocID="{49C18DBA-CD31-49D2-AC8F-C4C215BFFCBE}" presName="spacer" presStyleCnt="0"/>
      <dgm:spPr/>
    </dgm:pt>
    <dgm:pt modelId="{14C74C61-1CDB-4754-9DB7-BD125709153E}" type="pres">
      <dgm:prSet presAssocID="{68F5FA87-9D83-4938-8135-12906406FB54}" presName="parentText" presStyleLbl="node1" presStyleIdx="2" presStyleCnt="4">
        <dgm:presLayoutVars>
          <dgm:chMax val="0"/>
          <dgm:bulletEnabled val="1"/>
        </dgm:presLayoutVars>
      </dgm:prSet>
      <dgm:spPr>
        <a:prstGeom prst="rect">
          <a:avLst/>
        </a:prstGeom>
      </dgm:spPr>
    </dgm:pt>
    <dgm:pt modelId="{EF1BD15D-79CF-4879-B010-3A0F32D1DEE0}" type="pres">
      <dgm:prSet presAssocID="{424DD966-F307-4829-96C2-239A84AC0F46}" presName="spacer" presStyleCnt="0"/>
      <dgm:spPr/>
    </dgm:pt>
    <dgm:pt modelId="{8677D3D1-4127-437B-ABBA-8B58D4014CDD}" type="pres">
      <dgm:prSet presAssocID="{DB8885A5-B6EB-4F2C-B565-8E471C95E4F5}" presName="parentText" presStyleLbl="node1" presStyleIdx="3" presStyleCnt="4">
        <dgm:presLayoutVars>
          <dgm:chMax val="0"/>
          <dgm:bulletEnabled val="1"/>
        </dgm:presLayoutVars>
      </dgm:prSet>
      <dgm:spPr/>
    </dgm:pt>
  </dgm:ptLst>
  <dgm:cxnLst>
    <dgm:cxn modelId="{02837B09-CF5A-43E3-B177-8DC69E8EBB48}" srcId="{4521682D-D380-46E3-A91A-18838A7DF1E3}" destId="{4B6B7787-D76E-4F78-8FA9-31BCD6E10BB7}" srcOrd="0" destOrd="0" parTransId="{C1B77C00-FD9A-44DF-9391-D30E6E08AEFF}" sibTransId="{089D225D-D8C3-4908-B7FF-753A969B2F06}"/>
    <dgm:cxn modelId="{B5FDB712-A026-4671-B94B-4C87ADEAF62E}" srcId="{4521682D-D380-46E3-A91A-18838A7DF1E3}" destId="{68F5FA87-9D83-4938-8135-12906406FB54}" srcOrd="2" destOrd="0" parTransId="{1982533C-AFAF-4B88-8C9D-63D15C4DEB57}" sibTransId="{424DD966-F307-4829-96C2-239A84AC0F46}"/>
    <dgm:cxn modelId="{F3597130-708F-4560-9E66-21B1D756096B}" type="presOf" srcId="{68F5FA87-9D83-4938-8135-12906406FB54}" destId="{14C74C61-1CDB-4754-9DB7-BD125709153E}" srcOrd="0" destOrd="0" presId="urn:microsoft.com/office/officeart/2005/8/layout/vList2"/>
    <dgm:cxn modelId="{B6FA8942-B47A-4463-BB3E-8A314E666932}" type="presOf" srcId="{DB8885A5-B6EB-4F2C-B565-8E471C95E4F5}" destId="{8677D3D1-4127-437B-ABBA-8B58D4014CDD}" srcOrd="0" destOrd="0" presId="urn:microsoft.com/office/officeart/2005/8/layout/vList2"/>
    <dgm:cxn modelId="{ABC4BF73-4323-4885-B732-EA7E8D41BAF4}" type="presOf" srcId="{F77E5DBE-809B-4934-AEFC-E0CF82680850}" destId="{14242B1F-D9B5-48D7-B880-6ADD69BA03A8}" srcOrd="0" destOrd="0" presId="urn:microsoft.com/office/officeart/2005/8/layout/vList2"/>
    <dgm:cxn modelId="{E2B5D69F-D9D2-416D-94E3-CF16021898D0}" type="presOf" srcId="{4521682D-D380-46E3-A91A-18838A7DF1E3}" destId="{6D207D14-66B7-42A2-A6A3-64AB05FAADCE}" srcOrd="0" destOrd="0" presId="urn:microsoft.com/office/officeart/2005/8/layout/vList2"/>
    <dgm:cxn modelId="{4D99F7B9-41E4-43B6-9849-65F201B581BC}" srcId="{4521682D-D380-46E3-A91A-18838A7DF1E3}" destId="{DB8885A5-B6EB-4F2C-B565-8E471C95E4F5}" srcOrd="3" destOrd="0" parTransId="{FED07ECD-87E1-46C6-A685-6F11ED1B0244}" sibTransId="{BF1C2B1D-3AC4-44C3-A217-E66F0BB7BD1D}"/>
    <dgm:cxn modelId="{32EC64DD-682C-4BEF-85BA-D7D979E71F4E}" type="presOf" srcId="{4B6B7787-D76E-4F78-8FA9-31BCD6E10BB7}" destId="{B09651CA-6082-4653-AB70-933BB1235F97}" srcOrd="0" destOrd="0" presId="urn:microsoft.com/office/officeart/2005/8/layout/vList2"/>
    <dgm:cxn modelId="{5893D7E6-1DA4-42D2-8FDC-2ED6EFC30D47}" srcId="{4521682D-D380-46E3-A91A-18838A7DF1E3}" destId="{F77E5DBE-809B-4934-AEFC-E0CF82680850}" srcOrd="1" destOrd="0" parTransId="{3FADD6D9-423C-49AC-891C-2ED5C18466D9}" sibTransId="{49C18DBA-CD31-49D2-AC8F-C4C215BFFCBE}"/>
    <dgm:cxn modelId="{CF2AF8A6-7CFE-40B1-8B2A-CEF52463EA16}" type="presParOf" srcId="{6D207D14-66B7-42A2-A6A3-64AB05FAADCE}" destId="{B09651CA-6082-4653-AB70-933BB1235F97}" srcOrd="0" destOrd="0" presId="urn:microsoft.com/office/officeart/2005/8/layout/vList2"/>
    <dgm:cxn modelId="{8A6AFBDC-F2CD-4B8E-836A-2D1352192C08}" type="presParOf" srcId="{6D207D14-66B7-42A2-A6A3-64AB05FAADCE}" destId="{625CCB83-139F-4C3E-BB50-1AAB056F816E}" srcOrd="1" destOrd="0" presId="urn:microsoft.com/office/officeart/2005/8/layout/vList2"/>
    <dgm:cxn modelId="{E7DE2EFF-CB34-45C3-8435-F50E70742497}" type="presParOf" srcId="{6D207D14-66B7-42A2-A6A3-64AB05FAADCE}" destId="{14242B1F-D9B5-48D7-B880-6ADD69BA03A8}" srcOrd="2" destOrd="0" presId="urn:microsoft.com/office/officeart/2005/8/layout/vList2"/>
    <dgm:cxn modelId="{3F16EB53-3C12-4AA8-B624-E7DD0A727E14}" type="presParOf" srcId="{6D207D14-66B7-42A2-A6A3-64AB05FAADCE}" destId="{868EFC29-8A99-437A-8E5B-E8590CA2C101}" srcOrd="3" destOrd="0" presId="urn:microsoft.com/office/officeart/2005/8/layout/vList2"/>
    <dgm:cxn modelId="{3C5A7FDD-0B81-4386-9DE5-81E9E62CDFAC}" type="presParOf" srcId="{6D207D14-66B7-42A2-A6A3-64AB05FAADCE}" destId="{14C74C61-1CDB-4754-9DB7-BD125709153E}" srcOrd="4" destOrd="0" presId="urn:microsoft.com/office/officeart/2005/8/layout/vList2"/>
    <dgm:cxn modelId="{0E0892AC-96E8-4CE2-A4DB-E94B8ABA2AA8}" type="presParOf" srcId="{6D207D14-66B7-42A2-A6A3-64AB05FAADCE}" destId="{EF1BD15D-79CF-4879-B010-3A0F32D1DEE0}" srcOrd="5" destOrd="0" presId="urn:microsoft.com/office/officeart/2005/8/layout/vList2"/>
    <dgm:cxn modelId="{D234A84E-8AA3-45B4-8625-7886A771C40C}" type="presParOf" srcId="{6D207D14-66B7-42A2-A6A3-64AB05FAADCE}" destId="{8677D3D1-4127-437B-ABBA-8B58D4014CD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651CA-6082-4653-AB70-933BB1235F97}">
      <dsp:nvSpPr>
        <dsp:cNvPr id="0" name=""/>
        <dsp:cNvSpPr/>
      </dsp:nvSpPr>
      <dsp:spPr>
        <a:xfrm>
          <a:off x="0" y="35230"/>
          <a:ext cx="6646802" cy="917280"/>
        </a:xfrm>
        <a:prstGeom prst="rect">
          <a:avLst/>
        </a:prstGeom>
        <a:solidFill>
          <a:srgbClr val="39146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400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cap="none">
              <a:latin typeface="+mj-lt"/>
            </a:rPr>
            <a:t>	</a:t>
          </a:r>
          <a:r>
            <a:rPr lang="en-US" sz="2800" b="1" kern="1200" cap="none">
              <a:solidFill>
                <a:prstClr val="white"/>
              </a:solidFill>
              <a:latin typeface="Century Gothic"/>
              <a:ea typeface="+mn-ea"/>
              <a:cs typeface="+mn-cs"/>
            </a:rPr>
            <a:t>Living our Faith </a:t>
          </a:r>
          <a:endParaRPr lang="en-US" sz="2800" kern="1200" cap="none">
            <a:solidFill>
              <a:schemeClr val="bg1"/>
            </a:solidFill>
          </a:endParaRPr>
        </a:p>
      </dsp:txBody>
      <dsp:txXfrm>
        <a:off x="0" y="35230"/>
        <a:ext cx="6646802" cy="917280"/>
      </dsp:txXfrm>
    </dsp:sp>
    <dsp:sp modelId="{14242B1F-D9B5-48D7-B880-6ADD69BA03A8}">
      <dsp:nvSpPr>
        <dsp:cNvPr id="0" name=""/>
        <dsp:cNvSpPr/>
      </dsp:nvSpPr>
      <dsp:spPr>
        <a:xfrm>
          <a:off x="0" y="1093630"/>
          <a:ext cx="6646802" cy="917280"/>
        </a:xfrm>
        <a:prstGeom prst="rect">
          <a:avLst/>
        </a:prstGeom>
        <a:solidFill>
          <a:srgbClr val="531F8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400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cap="none">
              <a:latin typeface="+mj-lt"/>
              <a:ea typeface="+mn-ea"/>
              <a:cs typeface="+mn-cs"/>
            </a:rPr>
            <a:t>	Learning Excellence</a:t>
          </a:r>
          <a:endParaRPr lang="ru-RU" sz="2800" kern="1200" cap="none">
            <a:solidFill>
              <a:schemeClr val="bg1"/>
            </a:solidFill>
            <a:latin typeface="Gill Sans MT" panose="020B0502020104020203"/>
            <a:ea typeface="+mn-ea"/>
            <a:cs typeface="+mn-cs"/>
          </a:endParaRPr>
        </a:p>
      </dsp:txBody>
      <dsp:txXfrm>
        <a:off x="0" y="1093630"/>
        <a:ext cx="6646802" cy="917280"/>
      </dsp:txXfrm>
    </dsp:sp>
    <dsp:sp modelId="{14C74C61-1CDB-4754-9DB7-BD125709153E}">
      <dsp:nvSpPr>
        <dsp:cNvPr id="0" name=""/>
        <dsp:cNvSpPr/>
      </dsp:nvSpPr>
      <dsp:spPr>
        <a:xfrm>
          <a:off x="0" y="2152030"/>
          <a:ext cx="6646802" cy="917280"/>
        </a:xfrm>
        <a:prstGeom prst="rect">
          <a:avLst/>
        </a:prstGeom>
        <a:solidFill>
          <a:srgbClr val="9680B7"/>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4000" tIns="106680" rIns="106680" bIns="106680" numCol="1" spcCol="1270" anchor="ctr" anchorCtr="0">
          <a:noAutofit/>
        </a:bodyPr>
        <a:lstStyle/>
        <a:p>
          <a:pPr marL="0" lvl="0" indent="0" algn="l" defTabSz="711200">
            <a:lnSpc>
              <a:spcPct val="90000"/>
            </a:lnSpc>
            <a:spcBef>
              <a:spcPct val="0"/>
            </a:spcBef>
            <a:spcAft>
              <a:spcPct val="35000"/>
            </a:spcAft>
            <a:buNone/>
          </a:pPr>
          <a:r>
            <a:rPr lang="en-US" sz="2800" b="1" kern="1200" cap="none">
              <a:solidFill>
                <a:prstClr val="white"/>
              </a:solidFill>
              <a:latin typeface="Century Gothic"/>
              <a:ea typeface="+mn-ea"/>
              <a:cs typeface="+mn-cs"/>
            </a:rPr>
            <a:t>	     </a:t>
          </a:r>
          <a:r>
            <a:rPr lang="en-US" sz="2800" b="1" kern="1200" cap="none">
              <a:latin typeface="+mj-lt"/>
            </a:rPr>
            <a:t>Organizational Excellence</a:t>
          </a:r>
          <a:endParaRPr lang="ru-RU" sz="2800" b="1" kern="1200" cap="none">
            <a:solidFill>
              <a:prstClr val="white"/>
            </a:solidFill>
            <a:latin typeface="Century Gothic"/>
            <a:ea typeface="+mn-ea"/>
            <a:cs typeface="+mn-cs"/>
          </a:endParaRPr>
        </a:p>
      </dsp:txBody>
      <dsp:txXfrm>
        <a:off x="0" y="2152030"/>
        <a:ext cx="6646802" cy="917280"/>
      </dsp:txXfrm>
    </dsp:sp>
    <dsp:sp modelId="{8677D3D1-4127-437B-ABBA-8B58D4014CDD}">
      <dsp:nvSpPr>
        <dsp:cNvPr id="0" name=""/>
        <dsp:cNvSpPr/>
      </dsp:nvSpPr>
      <dsp:spPr>
        <a:xfrm>
          <a:off x="0" y="3210430"/>
          <a:ext cx="6646802" cy="917280"/>
        </a:xfrm>
        <a:prstGeom prst="roundRect">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400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cap="none">
              <a:solidFill>
                <a:schemeClr val="bg1"/>
              </a:solidFill>
            </a:rPr>
            <a:t>            Embracing Diversity</a:t>
          </a:r>
        </a:p>
      </dsp:txBody>
      <dsp:txXfrm>
        <a:off x="44778" y="3255208"/>
        <a:ext cx="6557246" cy="8277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28AD7-2200-4009-B262-1D57B1345B38}"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5F30A-9CB1-4108-88E5-35CF452C3EE8}" type="slidenum">
              <a:rPr lang="en-US" smtClean="0"/>
              <a:t>‹#›</a:t>
            </a:fld>
            <a:endParaRPr lang="en-US"/>
          </a:p>
        </p:txBody>
      </p:sp>
    </p:spTree>
    <p:extLst>
      <p:ext uri="{BB962C8B-B14F-4D97-AF65-F5344CB8AC3E}">
        <p14:creationId xmlns:p14="http://schemas.microsoft.com/office/powerpoint/2010/main" val="768299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1F2A70B-78F2-4DCF-B53B-C990D2FAFB8A}" type="slidenum">
              <a:rPr lang="en-CA" smtClean="0"/>
              <a:t>3</a:t>
            </a:fld>
            <a:endParaRPr lang="en-CA"/>
          </a:p>
        </p:txBody>
      </p:sp>
    </p:spTree>
    <p:extLst>
      <p:ext uri="{BB962C8B-B14F-4D97-AF65-F5344CB8AC3E}">
        <p14:creationId xmlns:p14="http://schemas.microsoft.com/office/powerpoint/2010/main" val="3428137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D0530C-CA9A-4C61-AF9F-801FF45E737F}" type="slidenum">
              <a:rPr lang="en-US" smtClean="0"/>
              <a:t>23</a:t>
            </a:fld>
            <a:endParaRPr lang="en-US"/>
          </a:p>
        </p:txBody>
      </p:sp>
    </p:spTree>
    <p:extLst>
      <p:ext uri="{BB962C8B-B14F-4D97-AF65-F5344CB8AC3E}">
        <p14:creationId xmlns:p14="http://schemas.microsoft.com/office/powerpoint/2010/main" val="1812627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D0530C-CA9A-4C61-AF9F-801FF45E737F}" type="slidenum">
              <a:rPr lang="en-US" smtClean="0"/>
              <a:t>24</a:t>
            </a:fld>
            <a:endParaRPr lang="en-US"/>
          </a:p>
        </p:txBody>
      </p:sp>
    </p:spTree>
    <p:extLst>
      <p:ext uri="{BB962C8B-B14F-4D97-AF65-F5344CB8AC3E}">
        <p14:creationId xmlns:p14="http://schemas.microsoft.com/office/powerpoint/2010/main" val="1233672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886" rtl="0" eaLnBrk="1" fontAlgn="auto" latinLnBrk="0" hangingPunct="1">
              <a:lnSpc>
                <a:spcPct val="100000"/>
              </a:lnSpc>
              <a:spcBef>
                <a:spcPts val="0"/>
              </a:spcBef>
              <a:spcAft>
                <a:spcPts val="0"/>
              </a:spcAft>
              <a:buClrTx/>
              <a:buSzTx/>
              <a:buFontTx/>
              <a:buNone/>
              <a:tabLst/>
              <a:defRPr/>
            </a:pPr>
            <a:fld id="{7FD0530C-CA9A-4C61-AF9F-801FF45E737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886"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096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886" rtl="0" eaLnBrk="1" fontAlgn="auto" latinLnBrk="0" hangingPunct="1">
              <a:lnSpc>
                <a:spcPct val="100000"/>
              </a:lnSpc>
              <a:spcBef>
                <a:spcPts val="0"/>
              </a:spcBef>
              <a:spcAft>
                <a:spcPts val="0"/>
              </a:spcAft>
              <a:buClrTx/>
              <a:buSzTx/>
              <a:buFontTx/>
              <a:buNone/>
              <a:tabLst/>
              <a:defRPr/>
            </a:pPr>
            <a:fld id="{7FD0530C-CA9A-4C61-AF9F-801FF45E737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886"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542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886" rtl="0" eaLnBrk="1" fontAlgn="auto" latinLnBrk="0" hangingPunct="1">
              <a:lnSpc>
                <a:spcPct val="100000"/>
              </a:lnSpc>
              <a:spcBef>
                <a:spcPts val="0"/>
              </a:spcBef>
              <a:spcAft>
                <a:spcPts val="0"/>
              </a:spcAft>
              <a:buClrTx/>
              <a:buSzTx/>
              <a:buFontTx/>
              <a:buNone/>
              <a:tabLst/>
              <a:defRPr/>
            </a:pPr>
            <a:fld id="{7FD0530C-CA9A-4C61-AF9F-801FF45E737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886"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704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886" rtl="0" eaLnBrk="1" fontAlgn="auto" latinLnBrk="0" hangingPunct="1">
              <a:lnSpc>
                <a:spcPct val="100000"/>
              </a:lnSpc>
              <a:spcBef>
                <a:spcPts val="0"/>
              </a:spcBef>
              <a:spcAft>
                <a:spcPts val="0"/>
              </a:spcAft>
              <a:buClrTx/>
              <a:buSzTx/>
              <a:buFontTx/>
              <a:buNone/>
              <a:tabLst/>
              <a:defRPr/>
            </a:pPr>
            <a:fld id="{7FD0530C-CA9A-4C61-AF9F-801FF45E737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886"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972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D0530C-CA9A-4C61-AF9F-801FF45E737F}" type="slidenum">
              <a:rPr lang="en-US" smtClean="0"/>
              <a:t>31</a:t>
            </a:fld>
            <a:endParaRPr lang="en-US"/>
          </a:p>
        </p:txBody>
      </p:sp>
    </p:spTree>
    <p:extLst>
      <p:ext uri="{BB962C8B-B14F-4D97-AF65-F5344CB8AC3E}">
        <p14:creationId xmlns:p14="http://schemas.microsoft.com/office/powerpoint/2010/main" val="1383787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D0530C-CA9A-4C61-AF9F-801FF45E737F}" type="slidenum">
              <a:rPr lang="en-US" smtClean="0"/>
              <a:t>32</a:t>
            </a:fld>
            <a:endParaRPr lang="en-US"/>
          </a:p>
        </p:txBody>
      </p:sp>
    </p:spTree>
    <p:extLst>
      <p:ext uri="{BB962C8B-B14F-4D97-AF65-F5344CB8AC3E}">
        <p14:creationId xmlns:p14="http://schemas.microsoft.com/office/powerpoint/2010/main" val="831529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D0530C-CA9A-4C61-AF9F-801FF45E737F}" type="slidenum">
              <a:rPr lang="en-US" smtClean="0"/>
              <a:t>44</a:t>
            </a:fld>
            <a:endParaRPr lang="en-US"/>
          </a:p>
        </p:txBody>
      </p:sp>
    </p:spTree>
    <p:extLst>
      <p:ext uri="{BB962C8B-B14F-4D97-AF65-F5344CB8AC3E}">
        <p14:creationId xmlns:p14="http://schemas.microsoft.com/office/powerpoint/2010/main" val="1383787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D0530C-CA9A-4C61-AF9F-801FF45E737F}" type="slidenum">
              <a:rPr lang="en-US" smtClean="0"/>
              <a:t>4</a:t>
            </a:fld>
            <a:endParaRPr lang="en-US"/>
          </a:p>
        </p:txBody>
      </p:sp>
    </p:spTree>
    <p:extLst>
      <p:ext uri="{BB962C8B-B14F-4D97-AF65-F5344CB8AC3E}">
        <p14:creationId xmlns:p14="http://schemas.microsoft.com/office/powerpoint/2010/main" val="770146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D0530C-CA9A-4C61-AF9F-801FF45E737F}" type="slidenum">
              <a:rPr lang="en-US" smtClean="0"/>
              <a:t>5</a:t>
            </a:fld>
            <a:endParaRPr lang="en-US"/>
          </a:p>
        </p:txBody>
      </p:sp>
    </p:spTree>
    <p:extLst>
      <p:ext uri="{BB962C8B-B14F-4D97-AF65-F5344CB8AC3E}">
        <p14:creationId xmlns:p14="http://schemas.microsoft.com/office/powerpoint/2010/main" val="2163577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D0530C-CA9A-4C61-AF9F-801FF45E737F}" type="slidenum">
              <a:rPr lang="en-US" smtClean="0"/>
              <a:t>7</a:t>
            </a:fld>
            <a:endParaRPr lang="en-US"/>
          </a:p>
        </p:txBody>
      </p:sp>
    </p:spTree>
    <p:extLst>
      <p:ext uri="{BB962C8B-B14F-4D97-AF65-F5344CB8AC3E}">
        <p14:creationId xmlns:p14="http://schemas.microsoft.com/office/powerpoint/2010/main" val="4052431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BF0A6-9DE7-4D4F-86C7-D6F614E29483}" type="slidenum">
              <a:rPr lang="en-US" smtClean="0"/>
              <a:t>8</a:t>
            </a:fld>
            <a:endParaRPr lang="en-US"/>
          </a:p>
        </p:txBody>
      </p:sp>
    </p:spTree>
    <p:extLst>
      <p:ext uri="{BB962C8B-B14F-4D97-AF65-F5344CB8AC3E}">
        <p14:creationId xmlns:p14="http://schemas.microsoft.com/office/powerpoint/2010/main" val="300777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D0530C-CA9A-4C61-AF9F-801FF45E737F}" type="slidenum">
              <a:rPr lang="en-US" smtClean="0"/>
              <a:t>11</a:t>
            </a:fld>
            <a:endParaRPr lang="en-US"/>
          </a:p>
        </p:txBody>
      </p:sp>
    </p:spTree>
    <p:extLst>
      <p:ext uri="{BB962C8B-B14F-4D97-AF65-F5344CB8AC3E}">
        <p14:creationId xmlns:p14="http://schemas.microsoft.com/office/powerpoint/2010/main" val="4083578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D0530C-CA9A-4C61-AF9F-801FF45E737F}" type="slidenum">
              <a:rPr lang="en-US" smtClean="0"/>
              <a:t>12</a:t>
            </a:fld>
            <a:endParaRPr lang="en-US"/>
          </a:p>
        </p:txBody>
      </p:sp>
    </p:spTree>
    <p:extLst>
      <p:ext uri="{BB962C8B-B14F-4D97-AF65-F5344CB8AC3E}">
        <p14:creationId xmlns:p14="http://schemas.microsoft.com/office/powerpoint/2010/main" val="3662064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D0530C-CA9A-4C61-AF9F-801FF45E737F}" type="slidenum">
              <a:rPr lang="en-US" smtClean="0"/>
              <a:t>13</a:t>
            </a:fld>
            <a:endParaRPr lang="en-US"/>
          </a:p>
        </p:txBody>
      </p:sp>
    </p:spTree>
    <p:extLst>
      <p:ext uri="{BB962C8B-B14F-4D97-AF65-F5344CB8AC3E}">
        <p14:creationId xmlns:p14="http://schemas.microsoft.com/office/powerpoint/2010/main" val="309588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D0530C-CA9A-4C61-AF9F-801FF45E737F}" type="slidenum">
              <a:rPr lang="en-US" smtClean="0"/>
              <a:t>17</a:t>
            </a:fld>
            <a:endParaRPr lang="en-US"/>
          </a:p>
        </p:txBody>
      </p:sp>
    </p:spTree>
    <p:extLst>
      <p:ext uri="{BB962C8B-B14F-4D97-AF65-F5344CB8AC3E}">
        <p14:creationId xmlns:p14="http://schemas.microsoft.com/office/powerpoint/2010/main" val="1645329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6.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81263-BD6A-481F-88EC-51A9A27084C9}"/>
              </a:ext>
            </a:extLst>
          </p:cNvPr>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F3D8FBCD-9AFF-4124-91CC-0761A0715B3A}"/>
              </a:ext>
            </a:extLst>
          </p:cNvPr>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6455D1-1337-4133-96DD-911401CF2448}"/>
              </a:ext>
            </a:extLst>
          </p:cNvPr>
          <p:cNvSpPr>
            <a:spLocks noGrp="1"/>
          </p:cNvSpPr>
          <p:nvPr>
            <p:ph type="dt" sz="half" idx="10"/>
          </p:nvPr>
        </p:nvSpPr>
        <p:spPr/>
        <p:txBody>
          <a:bodyPr/>
          <a:lstStyle/>
          <a:p>
            <a:fld id="{1D207677-C822-4D91-AFC7-4ECBD8ADD49B}" type="datetimeFigureOut">
              <a:rPr lang="en-US" smtClean="0"/>
              <a:t>11/6/2025</a:t>
            </a:fld>
            <a:endParaRPr lang="en-US"/>
          </a:p>
        </p:txBody>
      </p:sp>
      <p:sp>
        <p:nvSpPr>
          <p:cNvPr id="5" name="Footer Placeholder 4">
            <a:extLst>
              <a:ext uri="{FF2B5EF4-FFF2-40B4-BE49-F238E27FC236}">
                <a16:creationId xmlns:a16="http://schemas.microsoft.com/office/drawing/2014/main" id="{1A6A201B-5EE9-468A-8FF5-1A6757A4E9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F0927-1092-4EBF-9D08-16FAAA02C541}"/>
              </a:ext>
            </a:extLst>
          </p:cNvPr>
          <p:cNvSpPr>
            <a:spLocks noGrp="1"/>
          </p:cNvSpPr>
          <p:nvPr>
            <p:ph type="sldNum" sz="quarter" idx="12"/>
          </p:nvPr>
        </p:nvSpPr>
        <p:spPr/>
        <p:txBody>
          <a:bodyPr/>
          <a:lstStyle/>
          <a:p>
            <a:fld id="{A1F46595-A0BD-484C-A2DC-D0F09094C1E0}" type="slidenum">
              <a:rPr lang="en-US" smtClean="0"/>
              <a:t>‹#›</a:t>
            </a:fld>
            <a:endParaRPr lang="en-US"/>
          </a:p>
        </p:txBody>
      </p:sp>
    </p:spTree>
    <p:extLst>
      <p:ext uri="{BB962C8B-B14F-4D97-AF65-F5344CB8AC3E}">
        <p14:creationId xmlns:p14="http://schemas.microsoft.com/office/powerpoint/2010/main" val="1754940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F45B-E1C3-4CB4-A46C-0AAE727EF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A4E2F8-AAA3-4087-BCC9-0B49A9574F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502468-CA5F-49F4-82A0-C25FEDEDB9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D7F454-0C52-4206-915B-55420580DAA0}"/>
              </a:ext>
            </a:extLst>
          </p:cNvPr>
          <p:cNvSpPr>
            <a:spLocks noGrp="1"/>
          </p:cNvSpPr>
          <p:nvPr>
            <p:ph type="dt" sz="half" idx="10"/>
          </p:nvPr>
        </p:nvSpPr>
        <p:spPr/>
        <p:txBody>
          <a:bodyPr/>
          <a:lstStyle/>
          <a:p>
            <a:fld id="{1D207677-C822-4D91-AFC7-4ECBD8ADD49B}" type="datetimeFigureOut">
              <a:rPr lang="en-US" smtClean="0"/>
              <a:t>11/6/2025</a:t>
            </a:fld>
            <a:endParaRPr lang="en-US"/>
          </a:p>
        </p:txBody>
      </p:sp>
      <p:sp>
        <p:nvSpPr>
          <p:cNvPr id="6" name="Footer Placeholder 5">
            <a:extLst>
              <a:ext uri="{FF2B5EF4-FFF2-40B4-BE49-F238E27FC236}">
                <a16:creationId xmlns:a16="http://schemas.microsoft.com/office/drawing/2014/main" id="{FBA933C9-C458-4A81-87FE-0C15675301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42A8EC-7FA7-4F66-9830-32D8598CA192}"/>
              </a:ext>
            </a:extLst>
          </p:cNvPr>
          <p:cNvSpPr>
            <a:spLocks noGrp="1"/>
          </p:cNvSpPr>
          <p:nvPr>
            <p:ph type="sldNum" sz="quarter" idx="12"/>
          </p:nvPr>
        </p:nvSpPr>
        <p:spPr/>
        <p:txBody>
          <a:bodyPr/>
          <a:lstStyle/>
          <a:p>
            <a:fld id="{A1F46595-A0BD-484C-A2DC-D0F09094C1E0}" type="slidenum">
              <a:rPr lang="en-US" smtClean="0"/>
              <a:t>‹#›</a:t>
            </a:fld>
            <a:endParaRPr lang="en-US"/>
          </a:p>
        </p:txBody>
      </p:sp>
    </p:spTree>
    <p:extLst>
      <p:ext uri="{BB962C8B-B14F-4D97-AF65-F5344CB8AC3E}">
        <p14:creationId xmlns:p14="http://schemas.microsoft.com/office/powerpoint/2010/main" val="335682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0CA5D-94F4-4673-8350-373CAC23D0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37225F-0C86-4136-A5A3-9AF0651210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8579E3-B203-454E-8374-331D0F27D0DF}"/>
              </a:ext>
            </a:extLst>
          </p:cNvPr>
          <p:cNvSpPr>
            <a:spLocks noGrp="1"/>
          </p:cNvSpPr>
          <p:nvPr>
            <p:ph type="dt" sz="half" idx="10"/>
          </p:nvPr>
        </p:nvSpPr>
        <p:spPr/>
        <p:txBody>
          <a:bodyPr/>
          <a:lstStyle/>
          <a:p>
            <a:fld id="{1D207677-C822-4D91-AFC7-4ECBD8ADD49B}" type="datetimeFigureOut">
              <a:rPr lang="en-US" smtClean="0"/>
              <a:t>11/6/2025</a:t>
            </a:fld>
            <a:endParaRPr lang="en-US"/>
          </a:p>
        </p:txBody>
      </p:sp>
      <p:sp>
        <p:nvSpPr>
          <p:cNvPr id="5" name="Footer Placeholder 4">
            <a:extLst>
              <a:ext uri="{FF2B5EF4-FFF2-40B4-BE49-F238E27FC236}">
                <a16:creationId xmlns:a16="http://schemas.microsoft.com/office/drawing/2014/main" id="{EBBFDCB5-B90C-4EB6-8555-BFD441A04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99EFD6-8177-44D4-BBDE-15EED1E27F21}"/>
              </a:ext>
            </a:extLst>
          </p:cNvPr>
          <p:cNvSpPr>
            <a:spLocks noGrp="1"/>
          </p:cNvSpPr>
          <p:nvPr>
            <p:ph type="sldNum" sz="quarter" idx="12"/>
          </p:nvPr>
        </p:nvSpPr>
        <p:spPr/>
        <p:txBody>
          <a:bodyPr/>
          <a:lstStyle/>
          <a:p>
            <a:fld id="{A1F46595-A0BD-484C-A2DC-D0F09094C1E0}" type="slidenum">
              <a:rPr lang="en-US" smtClean="0"/>
              <a:t>‹#›</a:t>
            </a:fld>
            <a:endParaRPr lang="en-US"/>
          </a:p>
        </p:txBody>
      </p:sp>
    </p:spTree>
    <p:extLst>
      <p:ext uri="{BB962C8B-B14F-4D97-AF65-F5344CB8AC3E}">
        <p14:creationId xmlns:p14="http://schemas.microsoft.com/office/powerpoint/2010/main" val="1531965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039CEB-B41F-441F-B3CB-16B7EAC95E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FBC949-4931-400A-BC9C-D2E7B93ECE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B0411D-307B-434A-9802-15048714FE20}"/>
              </a:ext>
            </a:extLst>
          </p:cNvPr>
          <p:cNvSpPr>
            <a:spLocks noGrp="1"/>
          </p:cNvSpPr>
          <p:nvPr>
            <p:ph type="dt" sz="half" idx="10"/>
          </p:nvPr>
        </p:nvSpPr>
        <p:spPr/>
        <p:txBody>
          <a:bodyPr/>
          <a:lstStyle/>
          <a:p>
            <a:fld id="{1D207677-C822-4D91-AFC7-4ECBD8ADD49B}" type="datetimeFigureOut">
              <a:rPr lang="en-US" smtClean="0"/>
              <a:t>11/6/2025</a:t>
            </a:fld>
            <a:endParaRPr lang="en-US"/>
          </a:p>
        </p:txBody>
      </p:sp>
      <p:sp>
        <p:nvSpPr>
          <p:cNvPr id="5" name="Footer Placeholder 4">
            <a:extLst>
              <a:ext uri="{FF2B5EF4-FFF2-40B4-BE49-F238E27FC236}">
                <a16:creationId xmlns:a16="http://schemas.microsoft.com/office/drawing/2014/main" id="{99712C2D-3382-4332-BC44-31E7A3BC5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42765E-CF4C-4DA8-969C-AC04E72E4F26}"/>
              </a:ext>
            </a:extLst>
          </p:cNvPr>
          <p:cNvSpPr>
            <a:spLocks noGrp="1"/>
          </p:cNvSpPr>
          <p:nvPr>
            <p:ph type="sldNum" sz="quarter" idx="12"/>
          </p:nvPr>
        </p:nvSpPr>
        <p:spPr/>
        <p:txBody>
          <a:bodyPr/>
          <a:lstStyle/>
          <a:p>
            <a:fld id="{A1F46595-A0BD-484C-A2DC-D0F09094C1E0}" type="slidenum">
              <a:rPr lang="en-US" smtClean="0"/>
              <a:t>‹#›</a:t>
            </a:fld>
            <a:endParaRPr lang="en-US"/>
          </a:p>
        </p:txBody>
      </p:sp>
    </p:spTree>
    <p:extLst>
      <p:ext uri="{BB962C8B-B14F-4D97-AF65-F5344CB8AC3E}">
        <p14:creationId xmlns:p14="http://schemas.microsoft.com/office/powerpoint/2010/main" val="867675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AB134690-1557-4C89-A502-4959FE7FAD70}" type="datetimeFigureOut">
              <a:rPr lang="en-US" dirty="0"/>
              <a:t>11/6/2025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11/6/2025</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037C31-9E7A-4F99-8774-A0E530DE1A42}" type="datetimeFigureOut">
              <a:rPr lang="en-US" dirty="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70A7B3-6521-4DCA-87E5-044747A908C1}" type="datetimeFigureOut">
              <a:rPr lang="en-US" dirty="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160EA64-D806-43AC-9DF2-F8C432F32B4C}" type="datetimeFigureOut">
              <a:rPr lang="en-US" dirty="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2497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81263-BD6A-481F-88EC-51A9A27084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D8FBCD-9AFF-4124-91CC-0761A0715B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6455D1-1337-4133-96DD-911401CF2448}"/>
              </a:ext>
            </a:extLst>
          </p:cNvPr>
          <p:cNvSpPr>
            <a:spLocks noGrp="1"/>
          </p:cNvSpPr>
          <p:nvPr>
            <p:ph type="dt" sz="half" idx="10"/>
          </p:nvPr>
        </p:nvSpPr>
        <p:spPr/>
        <p:txBody>
          <a:bodyPr/>
          <a:lstStyle/>
          <a:p>
            <a:fld id="{1D207677-C822-4D91-AFC7-4ECBD8ADD49B}" type="datetimeFigureOut">
              <a:rPr lang="en-US" smtClean="0"/>
              <a:t>11/6/2025</a:t>
            </a:fld>
            <a:endParaRPr lang="en-US"/>
          </a:p>
        </p:txBody>
      </p:sp>
      <p:sp>
        <p:nvSpPr>
          <p:cNvPr id="5" name="Footer Placeholder 4">
            <a:extLst>
              <a:ext uri="{FF2B5EF4-FFF2-40B4-BE49-F238E27FC236}">
                <a16:creationId xmlns:a16="http://schemas.microsoft.com/office/drawing/2014/main" id="{1A6A201B-5EE9-468A-8FF5-1A6757A4E9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F0927-1092-4EBF-9D08-16FAAA02C541}"/>
              </a:ext>
            </a:extLst>
          </p:cNvPr>
          <p:cNvSpPr>
            <a:spLocks noGrp="1"/>
          </p:cNvSpPr>
          <p:nvPr>
            <p:ph type="sldNum" sz="quarter" idx="12"/>
          </p:nvPr>
        </p:nvSpPr>
        <p:spPr/>
        <p:txBody>
          <a:bodyPr/>
          <a:lstStyle/>
          <a:p>
            <a:fld id="{A1F46595-A0BD-484C-A2DC-D0F09094C1E0}" type="slidenum">
              <a:rPr lang="en-US" smtClean="0"/>
              <a:t>‹#›</a:t>
            </a:fld>
            <a:endParaRPr lang="en-US"/>
          </a:p>
        </p:txBody>
      </p:sp>
    </p:spTree>
    <p:extLst>
      <p:ext uri="{BB962C8B-B14F-4D97-AF65-F5344CB8AC3E}">
        <p14:creationId xmlns:p14="http://schemas.microsoft.com/office/powerpoint/2010/main" val="1754940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685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D38747-4367-4BD2-8D51-C97E202738E2}" type="datetime1">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312599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C55A3C-5767-4844-A0A3-83778C2E5409}" type="datetime1">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81015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614600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CD27C-8599-43EF-BA1D-14DDC1946E06}" type="datetime1">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22198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43D99-809A-49C0-96E5-4250D0B498EE}" type="datetime1">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999797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43DE9B-B678-4EFB-BB7D-A4370204A0B0}" type="datetime1">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405254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922449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3643701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11/6/2025</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18975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AF701-8953-475A-B1CC-3E707DDDAF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FD3EBA-15E4-45C0-BF5E-B960CEAD78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E4BA81-865C-429B-B311-83F2F6DFB8AF}"/>
              </a:ext>
            </a:extLst>
          </p:cNvPr>
          <p:cNvSpPr>
            <a:spLocks noGrp="1"/>
          </p:cNvSpPr>
          <p:nvPr>
            <p:ph type="dt" sz="half" idx="10"/>
          </p:nvPr>
        </p:nvSpPr>
        <p:spPr/>
        <p:txBody>
          <a:bodyPr/>
          <a:lstStyle/>
          <a:p>
            <a:fld id="{1D207677-C822-4D91-AFC7-4ECBD8ADD49B}" type="datetimeFigureOut">
              <a:rPr lang="en-US" smtClean="0"/>
              <a:t>11/6/2025</a:t>
            </a:fld>
            <a:endParaRPr lang="en-US"/>
          </a:p>
        </p:txBody>
      </p:sp>
      <p:sp>
        <p:nvSpPr>
          <p:cNvPr id="5" name="Footer Placeholder 4">
            <a:extLst>
              <a:ext uri="{FF2B5EF4-FFF2-40B4-BE49-F238E27FC236}">
                <a16:creationId xmlns:a16="http://schemas.microsoft.com/office/drawing/2014/main" id="{C5284B78-1BBB-47DE-89C2-2991695979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103D0-73BF-4816-A283-0F08260221DD}"/>
              </a:ext>
            </a:extLst>
          </p:cNvPr>
          <p:cNvSpPr>
            <a:spLocks noGrp="1"/>
          </p:cNvSpPr>
          <p:nvPr>
            <p:ph type="sldNum" sz="quarter" idx="12"/>
          </p:nvPr>
        </p:nvSpPr>
        <p:spPr/>
        <p:txBody>
          <a:bodyPr/>
          <a:lstStyle/>
          <a:p>
            <a:fld id="{A1F46595-A0BD-484C-A2DC-D0F09094C1E0}" type="slidenum">
              <a:rPr lang="en-US" smtClean="0"/>
              <a:t>‹#›</a:t>
            </a:fld>
            <a:endParaRPr lang="en-US"/>
          </a:p>
        </p:txBody>
      </p:sp>
    </p:spTree>
    <p:extLst>
      <p:ext uri="{BB962C8B-B14F-4D97-AF65-F5344CB8AC3E}">
        <p14:creationId xmlns:p14="http://schemas.microsoft.com/office/powerpoint/2010/main" val="3219759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464962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676410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149838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88805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61175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72982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7E833E-1B6D-415F-AD29-75AE8C43BD0D}" type="datetime1">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393508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52596F-08A7-4B70-989A-F2B1CF31E66B}" type="datetime1">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301708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1123612" y="4051301"/>
            <a:ext cx="965215" cy="2807461"/>
            <a:chOff x="11123612" y="4051301"/>
            <a:chExt cx="965215" cy="2807461"/>
          </a:xfrm>
        </p:grpSpPr>
        <p:sp>
          <p:nvSpPr>
            <p:cNvPr id="9" name="Freeform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699248" y="1993392"/>
            <a:ext cx="3200400" cy="2194560"/>
          </a:xfrm>
        </p:spPr>
        <p:txBody>
          <a:bodyPr anchor="b">
            <a:normAutofit/>
          </a:bodyPr>
          <a:lstStyle>
            <a:lvl1pPr>
              <a:defRPr sz="34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699248" y="4255008"/>
            <a:ext cx="3200400" cy="1764792"/>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F0800FDC-A43D-4B5A-B091-F5339D0144BE}" type="datetime1">
              <a:rPr lang="en-US" smtClean="0"/>
              <a:t>11/6/2025</a:t>
            </a:fld>
            <a:endParaRPr lang="en-US"/>
          </a:p>
        </p:txBody>
      </p:sp>
      <p:sp>
        <p:nvSpPr>
          <p:cNvPr id="7" name="Slide Number Placeholder 6"/>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106314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6EDC90-A594-3EDE-12FF-E4ABD8ACF06F}"/>
              </a:ext>
            </a:extLst>
          </p:cNvPr>
          <p:cNvSpPr>
            <a:spLocks noChangeAspect="1"/>
          </p:cNvSpPr>
          <p:nvPr userDrawn="1"/>
        </p:nvSpPr>
        <p:spPr>
          <a:xfrm>
            <a:off x="0" y="0"/>
            <a:ext cx="12192000" cy="1859280"/>
          </a:xfrm>
          <a:prstGeom prst="rect">
            <a:avLst/>
          </a:prstGeom>
          <a:solidFill>
            <a:srgbClr val="39146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1" name="Graphic 20">
            <a:extLst>
              <a:ext uri="{FF2B5EF4-FFF2-40B4-BE49-F238E27FC236}">
                <a16:creationId xmlns:a16="http://schemas.microsoft.com/office/drawing/2014/main" id="{046DD16E-DD83-52B5-D406-C0CC6A4A6B1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516" t="19991" b="64519"/>
          <a:stretch>
            <a:fillRect/>
          </a:stretch>
        </p:blipFill>
        <p:spPr>
          <a:xfrm>
            <a:off x="0" y="0"/>
            <a:ext cx="9901446" cy="1859280"/>
          </a:xfrm>
          <a:custGeom>
            <a:avLst/>
            <a:gdLst>
              <a:gd name="connsiteX0" fmla="*/ 0 w 9901446"/>
              <a:gd name="connsiteY0" fmla="*/ 0 h 1859280"/>
              <a:gd name="connsiteX1" fmla="*/ 9901446 w 9901446"/>
              <a:gd name="connsiteY1" fmla="*/ 0 h 1859280"/>
              <a:gd name="connsiteX2" fmla="*/ 9901446 w 9901446"/>
              <a:gd name="connsiteY2" fmla="*/ 1859280 h 1859280"/>
              <a:gd name="connsiteX3" fmla="*/ 0 w 9901446"/>
              <a:gd name="connsiteY3" fmla="*/ 1859280 h 1859280"/>
            </a:gdLst>
            <a:ahLst/>
            <a:cxnLst>
              <a:cxn ang="0">
                <a:pos x="connsiteX0" y="connsiteY0"/>
              </a:cxn>
              <a:cxn ang="0">
                <a:pos x="connsiteX1" y="connsiteY1"/>
              </a:cxn>
              <a:cxn ang="0">
                <a:pos x="connsiteX2" y="connsiteY2"/>
              </a:cxn>
              <a:cxn ang="0">
                <a:pos x="connsiteX3" y="connsiteY3"/>
              </a:cxn>
            </a:cxnLst>
            <a:rect l="l" t="t" r="r" b="b"/>
            <a:pathLst>
              <a:path w="9901446" h="1859280">
                <a:moveTo>
                  <a:pt x="0" y="0"/>
                </a:moveTo>
                <a:lnTo>
                  <a:pt x="9901446" y="0"/>
                </a:lnTo>
                <a:lnTo>
                  <a:pt x="9901446" y="1859280"/>
                </a:lnTo>
                <a:lnTo>
                  <a:pt x="0" y="1859280"/>
                </a:lnTo>
                <a:close/>
              </a:path>
            </a:pathLst>
          </a:custGeom>
        </p:spPr>
      </p:pic>
      <p:sp>
        <p:nvSpPr>
          <p:cNvPr id="2" name="Title 1">
            <a:extLst>
              <a:ext uri="{FF2B5EF4-FFF2-40B4-BE49-F238E27FC236}">
                <a16:creationId xmlns:a16="http://schemas.microsoft.com/office/drawing/2014/main" id="{014CCB34-36B1-6FCD-3AC4-456FCDBADED2}"/>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8AA2BEC3-95C4-5854-9AFF-5DC7B0FC4D7D}"/>
              </a:ext>
            </a:extLst>
          </p:cNvPr>
          <p:cNvSpPr/>
          <p:nvPr userDrawn="1"/>
        </p:nvSpPr>
        <p:spPr>
          <a:xfrm rot="16200000" flipH="1">
            <a:off x="7845525" y="2511526"/>
            <a:ext cx="261254" cy="8431696"/>
          </a:xfrm>
          <a:prstGeom prst="rect">
            <a:avLst/>
          </a:prstGeom>
          <a:gradFill flip="none" rotWithShape="1">
            <a:gsLst>
              <a:gs pos="21000">
                <a:srgbClr val="FFC000">
                  <a:alpha val="0"/>
                </a:srgbClr>
              </a:gs>
              <a:gs pos="61000">
                <a:srgbClr val="CB7C07"/>
              </a:gs>
              <a:gs pos="41000">
                <a:schemeClr val="accent2">
                  <a:alpha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8721E2D1-2313-1B22-7D11-5508E8A78D36}"/>
              </a:ext>
            </a:extLst>
          </p:cNvPr>
          <p:cNvGrpSpPr/>
          <p:nvPr userDrawn="1"/>
        </p:nvGrpSpPr>
        <p:grpSpPr>
          <a:xfrm flipH="1">
            <a:off x="8090159" y="6043841"/>
            <a:ext cx="4101841" cy="1161226"/>
            <a:chOff x="-227631" y="6196065"/>
            <a:chExt cx="3282218" cy="943362"/>
          </a:xfrm>
        </p:grpSpPr>
        <p:sp>
          <p:nvSpPr>
            <p:cNvPr id="9" name="Freeform: Shape 8">
              <a:extLst>
                <a:ext uri="{FF2B5EF4-FFF2-40B4-BE49-F238E27FC236}">
                  <a16:creationId xmlns:a16="http://schemas.microsoft.com/office/drawing/2014/main" id="{4AF37EEA-D96D-CE8C-2838-AF21C6400002}"/>
                </a:ext>
              </a:extLst>
            </p:cNvPr>
            <p:cNvSpPr/>
            <p:nvPr/>
          </p:nvSpPr>
          <p:spPr>
            <a:xfrm rot="10800000">
              <a:off x="-227631" y="6426840"/>
              <a:ext cx="3282218" cy="431159"/>
            </a:xfrm>
            <a:custGeom>
              <a:avLst/>
              <a:gdLst>
                <a:gd name="connsiteX0" fmla="*/ 260208 w 3845825"/>
                <a:gd name="connsiteY0" fmla="*/ 0 h 536047"/>
                <a:gd name="connsiteX1" fmla="*/ 3845825 w 3845825"/>
                <a:gd name="connsiteY1" fmla="*/ 0 h 536047"/>
                <a:gd name="connsiteX2" fmla="*/ 3845825 w 3845825"/>
                <a:gd name="connsiteY2" fmla="*/ 536047 h 536047"/>
                <a:gd name="connsiteX3" fmla="*/ 0 w 3845825"/>
                <a:gd name="connsiteY3" fmla="*/ 536047 h 536047"/>
                <a:gd name="connsiteX4" fmla="*/ 260208 w 3845825"/>
                <a:gd name="connsiteY4" fmla="*/ 0 h 536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5825" h="536047">
                  <a:moveTo>
                    <a:pt x="260208" y="0"/>
                  </a:moveTo>
                  <a:lnTo>
                    <a:pt x="3845825" y="0"/>
                  </a:lnTo>
                  <a:lnTo>
                    <a:pt x="3845825" y="536047"/>
                  </a:lnTo>
                  <a:lnTo>
                    <a:pt x="0" y="536047"/>
                  </a:lnTo>
                  <a:lnTo>
                    <a:pt x="260208" y="0"/>
                  </a:lnTo>
                  <a:close/>
                </a:path>
              </a:pathLst>
            </a:custGeom>
            <a:gradFill flip="none" rotWithShape="1">
              <a:gsLst>
                <a:gs pos="56000">
                  <a:schemeClr val="accent2"/>
                </a:gs>
                <a:gs pos="81000">
                  <a:srgbClr val="FFC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a:extLst>
                <a:ext uri="{FF2B5EF4-FFF2-40B4-BE49-F238E27FC236}">
                  <a16:creationId xmlns:a16="http://schemas.microsoft.com/office/drawing/2014/main" id="{B05FDA57-539E-8B2D-FB9B-2E7C2E0802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7117" r="20377" b="206"/>
            <a:stretch>
              <a:fillRect/>
            </a:stretch>
          </p:blipFill>
          <p:spPr>
            <a:xfrm rot="4258391">
              <a:off x="1650384" y="5883550"/>
              <a:ext cx="943362" cy="1568392"/>
            </a:xfrm>
            <a:custGeom>
              <a:avLst/>
              <a:gdLst>
                <a:gd name="connsiteX0" fmla="*/ 0 w 943362"/>
                <a:gd name="connsiteY0" fmla="*/ 1429589 h 1568392"/>
                <a:gd name="connsiteX1" fmla="*/ 492995 w 943362"/>
                <a:gd name="connsiteY1" fmla="*/ 0 h 1568392"/>
                <a:gd name="connsiteX2" fmla="*/ 943362 w 943362"/>
                <a:gd name="connsiteY2" fmla="*/ 0 h 1568392"/>
                <a:gd name="connsiteX3" fmla="*/ 402500 w 943362"/>
                <a:gd name="connsiteY3" fmla="*/ 1568392 h 1568392"/>
              </a:gdLst>
              <a:ahLst/>
              <a:cxnLst>
                <a:cxn ang="0">
                  <a:pos x="connsiteX0" y="connsiteY0"/>
                </a:cxn>
                <a:cxn ang="0">
                  <a:pos x="connsiteX1" y="connsiteY1"/>
                </a:cxn>
                <a:cxn ang="0">
                  <a:pos x="connsiteX2" y="connsiteY2"/>
                </a:cxn>
                <a:cxn ang="0">
                  <a:pos x="connsiteX3" y="connsiteY3"/>
                </a:cxn>
              </a:cxnLst>
              <a:rect l="l" t="t" r="r" b="b"/>
              <a:pathLst>
                <a:path w="943362" h="1568392">
                  <a:moveTo>
                    <a:pt x="0" y="1429589"/>
                  </a:moveTo>
                  <a:lnTo>
                    <a:pt x="492995" y="0"/>
                  </a:lnTo>
                  <a:lnTo>
                    <a:pt x="943362" y="0"/>
                  </a:lnTo>
                  <a:lnTo>
                    <a:pt x="402500" y="1568392"/>
                  </a:lnTo>
                  <a:close/>
                </a:path>
              </a:pathLst>
            </a:custGeom>
          </p:spPr>
        </p:pic>
      </p:grpSp>
      <p:grpSp>
        <p:nvGrpSpPr>
          <p:cNvPr id="11" name="Group 10">
            <a:extLst>
              <a:ext uri="{FF2B5EF4-FFF2-40B4-BE49-F238E27FC236}">
                <a16:creationId xmlns:a16="http://schemas.microsoft.com/office/drawing/2014/main" id="{FDADFDDA-7A79-C5C8-AEBD-57C7CD91B089}"/>
              </a:ext>
            </a:extLst>
          </p:cNvPr>
          <p:cNvGrpSpPr/>
          <p:nvPr userDrawn="1"/>
        </p:nvGrpSpPr>
        <p:grpSpPr>
          <a:xfrm>
            <a:off x="11195382" y="6175513"/>
            <a:ext cx="633384" cy="633384"/>
            <a:chOff x="67945" y="6161197"/>
            <a:chExt cx="647700" cy="647700"/>
          </a:xfrm>
        </p:grpSpPr>
        <p:sp>
          <p:nvSpPr>
            <p:cNvPr id="12" name="Oval 11">
              <a:extLst>
                <a:ext uri="{FF2B5EF4-FFF2-40B4-BE49-F238E27FC236}">
                  <a16:creationId xmlns:a16="http://schemas.microsoft.com/office/drawing/2014/main" id="{64FA3502-1110-7ACF-D596-6E57D3A3B56B}"/>
                </a:ext>
              </a:extLst>
            </p:cNvPr>
            <p:cNvSpPr/>
            <p:nvPr/>
          </p:nvSpPr>
          <p:spPr>
            <a:xfrm>
              <a:off x="67945" y="6161197"/>
              <a:ext cx="647700" cy="647700"/>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aphic 13">
              <a:extLst>
                <a:ext uri="{FF2B5EF4-FFF2-40B4-BE49-F238E27FC236}">
                  <a16:creationId xmlns:a16="http://schemas.microsoft.com/office/drawing/2014/main" id="{867275A6-E20E-364E-88F0-CA7B51901E7A}"/>
                </a:ext>
              </a:extLst>
            </p:cNvPr>
            <p:cNvGrpSpPr/>
            <p:nvPr/>
          </p:nvGrpSpPr>
          <p:grpSpPr>
            <a:xfrm>
              <a:off x="162032" y="6233157"/>
              <a:ext cx="471004" cy="507278"/>
              <a:chOff x="11417747" y="6123214"/>
              <a:chExt cx="500724" cy="539287"/>
            </a:xfrm>
            <a:solidFill>
              <a:schemeClr val="accent1"/>
            </a:solidFill>
          </p:grpSpPr>
          <p:sp>
            <p:nvSpPr>
              <p:cNvPr id="14" name="Freeform: Shape 13">
                <a:extLst>
                  <a:ext uri="{FF2B5EF4-FFF2-40B4-BE49-F238E27FC236}">
                    <a16:creationId xmlns:a16="http://schemas.microsoft.com/office/drawing/2014/main" id="{9F3ACE78-9009-6E3C-1A73-D80DEF896709}"/>
                  </a:ext>
                </a:extLst>
              </p:cNvPr>
              <p:cNvSpPr/>
              <p:nvPr/>
            </p:nvSpPr>
            <p:spPr>
              <a:xfrm>
                <a:off x="11429181" y="6296572"/>
                <a:ext cx="477882" cy="365929"/>
              </a:xfrm>
              <a:custGeom>
                <a:avLst/>
                <a:gdLst>
                  <a:gd name="connsiteX0" fmla="*/ 269424 w 477882"/>
                  <a:gd name="connsiteY0" fmla="*/ 28861 h 365929"/>
                  <a:gd name="connsiteX1" fmla="*/ 264614 w 477882"/>
                  <a:gd name="connsiteY1" fmla="*/ 28861 h 365929"/>
                  <a:gd name="connsiteX2" fmla="*/ 263267 w 477882"/>
                  <a:gd name="connsiteY2" fmla="*/ 67370 h 365929"/>
                  <a:gd name="connsiteX3" fmla="*/ 263020 w 477882"/>
                  <a:gd name="connsiteY3" fmla="*/ 76990 h 365929"/>
                  <a:gd name="connsiteX4" fmla="*/ 283470 w 477882"/>
                  <a:gd name="connsiteY4" fmla="*/ 158680 h 365929"/>
                  <a:gd name="connsiteX5" fmla="*/ 369668 w 477882"/>
                  <a:gd name="connsiteY5" fmla="*/ 334705 h 365929"/>
                  <a:gd name="connsiteX6" fmla="*/ 477883 w 477882"/>
                  <a:gd name="connsiteY6" fmla="*/ 239464 h 365929"/>
                  <a:gd name="connsiteX7" fmla="*/ 298340 w 477882"/>
                  <a:gd name="connsiteY7" fmla="*/ 115389 h 365929"/>
                  <a:gd name="connsiteX8" fmla="*/ 272640 w 477882"/>
                  <a:gd name="connsiteY8" fmla="*/ 67342 h 365929"/>
                  <a:gd name="connsiteX9" fmla="*/ 269424 w 477882"/>
                  <a:gd name="connsiteY9" fmla="*/ 28833 h 365929"/>
                  <a:gd name="connsiteX10" fmla="*/ 205215 w 477882"/>
                  <a:gd name="connsiteY10" fmla="*/ 67370 h 365929"/>
                  <a:gd name="connsiteX11" fmla="*/ 179515 w 477882"/>
                  <a:gd name="connsiteY11" fmla="*/ 115416 h 365929"/>
                  <a:gd name="connsiteX12" fmla="*/ 0 w 477882"/>
                  <a:gd name="connsiteY12" fmla="*/ 239491 h 365929"/>
                  <a:gd name="connsiteX13" fmla="*/ 108187 w 477882"/>
                  <a:gd name="connsiteY13" fmla="*/ 334732 h 365929"/>
                  <a:gd name="connsiteX14" fmla="*/ 194386 w 477882"/>
                  <a:gd name="connsiteY14" fmla="*/ 158708 h 365929"/>
                  <a:gd name="connsiteX15" fmla="*/ 214836 w 477882"/>
                  <a:gd name="connsiteY15" fmla="*/ 77018 h 365929"/>
                  <a:gd name="connsiteX16" fmla="*/ 214588 w 477882"/>
                  <a:gd name="connsiteY16" fmla="*/ 67397 h 365929"/>
                  <a:gd name="connsiteX17" fmla="*/ 213241 w 477882"/>
                  <a:gd name="connsiteY17" fmla="*/ 28888 h 365929"/>
                  <a:gd name="connsiteX18" fmla="*/ 208431 w 477882"/>
                  <a:gd name="connsiteY18" fmla="*/ 28888 h 365929"/>
                  <a:gd name="connsiteX19" fmla="*/ 205215 w 477882"/>
                  <a:gd name="connsiteY19" fmla="*/ 67397 h 365929"/>
                  <a:gd name="connsiteX20" fmla="*/ 327861 w 477882"/>
                  <a:gd name="connsiteY20" fmla="*/ 351746 h 365929"/>
                  <a:gd name="connsiteX21" fmla="*/ 238941 w 477882"/>
                  <a:gd name="connsiteY21" fmla="*/ 365930 h 365929"/>
                  <a:gd name="connsiteX22" fmla="*/ 149967 w 477882"/>
                  <a:gd name="connsiteY22" fmla="*/ 351746 h 365929"/>
                  <a:gd name="connsiteX23" fmla="*/ 221185 w 477882"/>
                  <a:gd name="connsiteY23" fmla="*/ 129077 h 365929"/>
                  <a:gd name="connsiteX24" fmla="*/ 234599 w 477882"/>
                  <a:gd name="connsiteY24" fmla="*/ 63687 h 365929"/>
                  <a:gd name="connsiteX25" fmla="*/ 236220 w 477882"/>
                  <a:gd name="connsiteY25" fmla="*/ 0 h 365929"/>
                  <a:gd name="connsiteX26" fmla="*/ 241553 w 477882"/>
                  <a:gd name="connsiteY26" fmla="*/ 0 h 365929"/>
                  <a:gd name="connsiteX27" fmla="*/ 243174 w 477882"/>
                  <a:gd name="connsiteY27" fmla="*/ 63687 h 365929"/>
                  <a:gd name="connsiteX28" fmla="*/ 256588 w 477882"/>
                  <a:gd name="connsiteY28" fmla="*/ 129077 h 365929"/>
                  <a:gd name="connsiteX29" fmla="*/ 327833 w 477882"/>
                  <a:gd name="connsiteY29" fmla="*/ 351746 h 365929"/>
                  <a:gd name="connsiteX30" fmla="*/ 256313 w 477882"/>
                  <a:gd name="connsiteY30" fmla="*/ 346084 h 365929"/>
                  <a:gd name="connsiteX31" fmla="*/ 248837 w 477882"/>
                  <a:gd name="connsiteY31" fmla="*/ 230778 h 365929"/>
                  <a:gd name="connsiteX32" fmla="*/ 274894 w 477882"/>
                  <a:gd name="connsiteY32" fmla="*/ 226820 h 365929"/>
                  <a:gd name="connsiteX33" fmla="*/ 270414 w 477882"/>
                  <a:gd name="connsiteY33" fmla="*/ 208101 h 365929"/>
                  <a:gd name="connsiteX34" fmla="*/ 247765 w 477882"/>
                  <a:gd name="connsiteY34" fmla="*/ 211537 h 365929"/>
                  <a:gd name="connsiteX35" fmla="*/ 245126 w 477882"/>
                  <a:gd name="connsiteY35" fmla="*/ 173111 h 365929"/>
                  <a:gd name="connsiteX36" fmla="*/ 238941 w 477882"/>
                  <a:gd name="connsiteY36" fmla="*/ 173303 h 365929"/>
                  <a:gd name="connsiteX37" fmla="*/ 232757 w 477882"/>
                  <a:gd name="connsiteY37" fmla="*/ 173111 h 365929"/>
                  <a:gd name="connsiteX38" fmla="*/ 230118 w 477882"/>
                  <a:gd name="connsiteY38" fmla="*/ 211537 h 365929"/>
                  <a:gd name="connsiteX39" fmla="*/ 207469 w 477882"/>
                  <a:gd name="connsiteY39" fmla="*/ 208101 h 365929"/>
                  <a:gd name="connsiteX40" fmla="*/ 202961 w 477882"/>
                  <a:gd name="connsiteY40" fmla="*/ 226820 h 365929"/>
                  <a:gd name="connsiteX41" fmla="*/ 229019 w 477882"/>
                  <a:gd name="connsiteY41" fmla="*/ 230778 h 365929"/>
                  <a:gd name="connsiteX42" fmla="*/ 221515 w 477882"/>
                  <a:gd name="connsiteY42" fmla="*/ 346084 h 365929"/>
                  <a:gd name="connsiteX43" fmla="*/ 238914 w 477882"/>
                  <a:gd name="connsiteY43" fmla="*/ 346661 h 365929"/>
                  <a:gd name="connsiteX44" fmla="*/ 256313 w 477882"/>
                  <a:gd name="connsiteY44" fmla="*/ 346084 h 36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7882" h="365929">
                    <a:moveTo>
                      <a:pt x="269424" y="28861"/>
                    </a:moveTo>
                    <a:lnTo>
                      <a:pt x="264614" y="28861"/>
                    </a:lnTo>
                    <a:lnTo>
                      <a:pt x="263267" y="67370"/>
                    </a:lnTo>
                    <a:cubicBezTo>
                      <a:pt x="263157" y="70558"/>
                      <a:pt x="263020" y="73774"/>
                      <a:pt x="263020" y="76990"/>
                    </a:cubicBezTo>
                    <a:cubicBezTo>
                      <a:pt x="263020" y="106538"/>
                      <a:pt x="271321" y="133887"/>
                      <a:pt x="283470" y="158680"/>
                    </a:cubicBezTo>
                    <a:lnTo>
                      <a:pt x="369668" y="334705"/>
                    </a:lnTo>
                    <a:cubicBezTo>
                      <a:pt x="413262" y="312551"/>
                      <a:pt x="450479" y="279731"/>
                      <a:pt x="477883" y="239464"/>
                    </a:cubicBezTo>
                    <a:lnTo>
                      <a:pt x="298340" y="115389"/>
                    </a:lnTo>
                    <a:cubicBezTo>
                      <a:pt x="283030" y="104807"/>
                      <a:pt x="272640" y="87380"/>
                      <a:pt x="272640" y="67342"/>
                    </a:cubicBezTo>
                    <a:lnTo>
                      <a:pt x="269424" y="28833"/>
                    </a:lnTo>
                    <a:close/>
                    <a:moveTo>
                      <a:pt x="205215" y="67370"/>
                    </a:moveTo>
                    <a:cubicBezTo>
                      <a:pt x="205215" y="87408"/>
                      <a:pt x="194853" y="104834"/>
                      <a:pt x="179515" y="115416"/>
                    </a:cubicBezTo>
                    <a:lnTo>
                      <a:pt x="0" y="239491"/>
                    </a:lnTo>
                    <a:cubicBezTo>
                      <a:pt x="27404" y="279731"/>
                      <a:pt x="64594" y="312551"/>
                      <a:pt x="108187" y="334732"/>
                    </a:cubicBezTo>
                    <a:lnTo>
                      <a:pt x="194386" y="158708"/>
                    </a:lnTo>
                    <a:cubicBezTo>
                      <a:pt x="206535" y="133915"/>
                      <a:pt x="214836" y="106566"/>
                      <a:pt x="214836" y="77018"/>
                    </a:cubicBezTo>
                    <a:cubicBezTo>
                      <a:pt x="214836" y="73774"/>
                      <a:pt x="214671" y="70558"/>
                      <a:pt x="214588" y="67397"/>
                    </a:cubicBezTo>
                    <a:lnTo>
                      <a:pt x="213241" y="28888"/>
                    </a:lnTo>
                    <a:lnTo>
                      <a:pt x="208431" y="28888"/>
                    </a:lnTo>
                    <a:lnTo>
                      <a:pt x="205215" y="67397"/>
                    </a:lnTo>
                    <a:close/>
                    <a:moveTo>
                      <a:pt x="327861" y="351746"/>
                    </a:moveTo>
                    <a:cubicBezTo>
                      <a:pt x="299687" y="360927"/>
                      <a:pt x="270194" y="365930"/>
                      <a:pt x="238941" y="365930"/>
                    </a:cubicBezTo>
                    <a:cubicBezTo>
                      <a:pt x="207689" y="365930"/>
                      <a:pt x="178141" y="360927"/>
                      <a:pt x="149967" y="351746"/>
                    </a:cubicBezTo>
                    <a:lnTo>
                      <a:pt x="221185" y="129077"/>
                    </a:lnTo>
                    <a:cubicBezTo>
                      <a:pt x="227892" y="108132"/>
                      <a:pt x="232647" y="86336"/>
                      <a:pt x="234599" y="63687"/>
                    </a:cubicBezTo>
                    <a:lnTo>
                      <a:pt x="236220" y="0"/>
                    </a:lnTo>
                    <a:lnTo>
                      <a:pt x="241553" y="0"/>
                    </a:lnTo>
                    <a:lnTo>
                      <a:pt x="243174" y="63687"/>
                    </a:lnTo>
                    <a:cubicBezTo>
                      <a:pt x="245126" y="86336"/>
                      <a:pt x="249881" y="108132"/>
                      <a:pt x="256588" y="129077"/>
                    </a:cubicBezTo>
                    <a:lnTo>
                      <a:pt x="327833" y="351746"/>
                    </a:lnTo>
                    <a:close/>
                    <a:moveTo>
                      <a:pt x="256313" y="346084"/>
                    </a:moveTo>
                    <a:lnTo>
                      <a:pt x="248837" y="230778"/>
                    </a:lnTo>
                    <a:cubicBezTo>
                      <a:pt x="257825" y="230201"/>
                      <a:pt x="266401" y="228881"/>
                      <a:pt x="274894" y="226820"/>
                    </a:cubicBezTo>
                    <a:lnTo>
                      <a:pt x="270414" y="208101"/>
                    </a:lnTo>
                    <a:cubicBezTo>
                      <a:pt x="263130" y="209833"/>
                      <a:pt x="255461" y="211042"/>
                      <a:pt x="247765" y="211537"/>
                    </a:cubicBezTo>
                    <a:lnTo>
                      <a:pt x="245126" y="173111"/>
                    </a:lnTo>
                    <a:cubicBezTo>
                      <a:pt x="243092" y="173248"/>
                      <a:pt x="241030" y="173303"/>
                      <a:pt x="238941" y="173303"/>
                    </a:cubicBezTo>
                    <a:cubicBezTo>
                      <a:pt x="236852" y="173303"/>
                      <a:pt x="234791" y="173221"/>
                      <a:pt x="232757" y="173111"/>
                    </a:cubicBezTo>
                    <a:lnTo>
                      <a:pt x="230118" y="211537"/>
                    </a:lnTo>
                    <a:cubicBezTo>
                      <a:pt x="222422" y="211042"/>
                      <a:pt x="214753" y="209805"/>
                      <a:pt x="207469" y="208101"/>
                    </a:cubicBezTo>
                    <a:lnTo>
                      <a:pt x="202961" y="226820"/>
                    </a:lnTo>
                    <a:cubicBezTo>
                      <a:pt x="211455" y="228854"/>
                      <a:pt x="220031" y="230201"/>
                      <a:pt x="229019" y="230778"/>
                    </a:cubicBezTo>
                    <a:lnTo>
                      <a:pt x="221515" y="346084"/>
                    </a:lnTo>
                    <a:cubicBezTo>
                      <a:pt x="227260" y="346469"/>
                      <a:pt x="233087" y="346661"/>
                      <a:pt x="238914" y="346661"/>
                    </a:cubicBezTo>
                    <a:cubicBezTo>
                      <a:pt x="244741" y="346661"/>
                      <a:pt x="250568" y="346469"/>
                      <a:pt x="256313" y="346084"/>
                    </a:cubicBezTo>
                    <a:close/>
                  </a:path>
                </a:pathLst>
              </a:custGeom>
              <a:solidFill>
                <a:schemeClr val="accent1"/>
              </a:solidFill>
              <a:ln w="272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EB33507-0BD2-BA64-A2BF-2D19313A985D}"/>
                  </a:ext>
                </a:extLst>
              </p:cNvPr>
              <p:cNvSpPr/>
              <p:nvPr/>
            </p:nvSpPr>
            <p:spPr>
              <a:xfrm>
                <a:off x="11417747" y="6123214"/>
                <a:ext cx="500724" cy="373653"/>
              </a:xfrm>
              <a:custGeom>
                <a:avLst/>
                <a:gdLst>
                  <a:gd name="connsiteX0" fmla="*/ 234159 w 500724"/>
                  <a:gd name="connsiteY0" fmla="*/ 145679 h 373653"/>
                  <a:gd name="connsiteX1" fmla="*/ 187679 w 500724"/>
                  <a:gd name="connsiteY1" fmla="*/ 7971 h 373653"/>
                  <a:gd name="connsiteX2" fmla="*/ 248177 w 500724"/>
                  <a:gd name="connsiteY2" fmla="*/ 0 h 373653"/>
                  <a:gd name="connsiteX3" fmla="*/ 238914 w 500724"/>
                  <a:gd name="connsiteY3" fmla="*/ 145047 h 373653"/>
                  <a:gd name="connsiteX4" fmla="*/ 234159 w 500724"/>
                  <a:gd name="connsiteY4" fmla="*/ 145679 h 373653"/>
                  <a:gd name="connsiteX5" fmla="*/ 212060 w 500724"/>
                  <a:gd name="connsiteY5" fmla="*/ 151589 h 373653"/>
                  <a:gd name="connsiteX6" fmla="*/ 183446 w 500724"/>
                  <a:gd name="connsiteY6" fmla="*/ 9098 h 373653"/>
                  <a:gd name="connsiteX7" fmla="*/ 127071 w 500724"/>
                  <a:gd name="connsiteY7" fmla="*/ 32462 h 373653"/>
                  <a:gd name="connsiteX8" fmla="*/ 207607 w 500724"/>
                  <a:gd name="connsiteY8" fmla="*/ 153458 h 373653"/>
                  <a:gd name="connsiteX9" fmla="*/ 212060 w 500724"/>
                  <a:gd name="connsiteY9" fmla="*/ 151616 h 373653"/>
                  <a:gd name="connsiteX10" fmla="*/ 187789 w 500724"/>
                  <a:gd name="connsiteY10" fmla="*/ 164865 h 373653"/>
                  <a:gd name="connsiteX11" fmla="*/ 123278 w 500724"/>
                  <a:gd name="connsiteY11" fmla="*/ 34633 h 373653"/>
                  <a:gd name="connsiteX12" fmla="*/ 74846 w 500724"/>
                  <a:gd name="connsiteY12" fmla="*/ 71795 h 373653"/>
                  <a:gd name="connsiteX13" fmla="*/ 183968 w 500724"/>
                  <a:gd name="connsiteY13" fmla="*/ 167833 h 373653"/>
                  <a:gd name="connsiteX14" fmla="*/ 187789 w 500724"/>
                  <a:gd name="connsiteY14" fmla="*/ 164892 h 373653"/>
                  <a:gd name="connsiteX15" fmla="*/ 167779 w 500724"/>
                  <a:gd name="connsiteY15" fmla="*/ 183968 h 373653"/>
                  <a:gd name="connsiteX16" fmla="*/ 71768 w 500724"/>
                  <a:gd name="connsiteY16" fmla="*/ 74874 h 373653"/>
                  <a:gd name="connsiteX17" fmla="*/ 34633 w 500724"/>
                  <a:gd name="connsiteY17" fmla="*/ 123278 h 373653"/>
                  <a:gd name="connsiteX18" fmla="*/ 164892 w 500724"/>
                  <a:gd name="connsiteY18" fmla="*/ 187816 h 373653"/>
                  <a:gd name="connsiteX19" fmla="*/ 167806 w 500724"/>
                  <a:gd name="connsiteY19" fmla="*/ 183996 h 373653"/>
                  <a:gd name="connsiteX20" fmla="*/ 153403 w 500724"/>
                  <a:gd name="connsiteY20" fmla="*/ 207607 h 373653"/>
                  <a:gd name="connsiteX21" fmla="*/ 32434 w 500724"/>
                  <a:gd name="connsiteY21" fmla="*/ 127071 h 373653"/>
                  <a:gd name="connsiteX22" fmla="*/ 9071 w 500724"/>
                  <a:gd name="connsiteY22" fmla="*/ 183446 h 373653"/>
                  <a:gd name="connsiteX23" fmla="*/ 151589 w 500724"/>
                  <a:gd name="connsiteY23" fmla="*/ 212059 h 373653"/>
                  <a:gd name="connsiteX24" fmla="*/ 153430 w 500724"/>
                  <a:gd name="connsiteY24" fmla="*/ 207607 h 373653"/>
                  <a:gd name="connsiteX25" fmla="*/ 145652 w 500724"/>
                  <a:gd name="connsiteY25" fmla="*/ 234131 h 373653"/>
                  <a:gd name="connsiteX26" fmla="*/ 7971 w 500724"/>
                  <a:gd name="connsiteY26" fmla="*/ 187679 h 373653"/>
                  <a:gd name="connsiteX27" fmla="*/ 0 w 500724"/>
                  <a:gd name="connsiteY27" fmla="*/ 248177 h 373653"/>
                  <a:gd name="connsiteX28" fmla="*/ 145075 w 500724"/>
                  <a:gd name="connsiteY28" fmla="*/ 238914 h 373653"/>
                  <a:gd name="connsiteX29" fmla="*/ 145707 w 500724"/>
                  <a:gd name="connsiteY29" fmla="*/ 234131 h 373653"/>
                  <a:gd name="connsiteX30" fmla="*/ 145020 w 500724"/>
                  <a:gd name="connsiteY30" fmla="*/ 261783 h 373653"/>
                  <a:gd name="connsiteX31" fmla="*/ 0 w 500724"/>
                  <a:gd name="connsiteY31" fmla="*/ 252547 h 373653"/>
                  <a:gd name="connsiteX32" fmla="*/ 7971 w 500724"/>
                  <a:gd name="connsiteY32" fmla="*/ 313045 h 373653"/>
                  <a:gd name="connsiteX33" fmla="*/ 145707 w 500724"/>
                  <a:gd name="connsiteY33" fmla="*/ 266565 h 373653"/>
                  <a:gd name="connsiteX34" fmla="*/ 145075 w 500724"/>
                  <a:gd name="connsiteY34" fmla="*/ 261783 h 373653"/>
                  <a:gd name="connsiteX35" fmla="*/ 151561 w 500724"/>
                  <a:gd name="connsiteY35" fmla="*/ 288665 h 373653"/>
                  <a:gd name="connsiteX36" fmla="*/ 9098 w 500724"/>
                  <a:gd name="connsiteY36" fmla="*/ 317278 h 373653"/>
                  <a:gd name="connsiteX37" fmla="*/ 32462 w 500724"/>
                  <a:gd name="connsiteY37" fmla="*/ 373653 h 373653"/>
                  <a:gd name="connsiteX38" fmla="*/ 153458 w 500724"/>
                  <a:gd name="connsiteY38" fmla="*/ 293117 h 373653"/>
                  <a:gd name="connsiteX39" fmla="*/ 151616 w 500724"/>
                  <a:gd name="connsiteY39" fmla="*/ 288665 h 373653"/>
                  <a:gd name="connsiteX40" fmla="*/ 266538 w 500724"/>
                  <a:gd name="connsiteY40" fmla="*/ 145679 h 373653"/>
                  <a:gd name="connsiteX41" fmla="*/ 313045 w 500724"/>
                  <a:gd name="connsiteY41" fmla="*/ 7971 h 373653"/>
                  <a:gd name="connsiteX42" fmla="*/ 252547 w 500724"/>
                  <a:gd name="connsiteY42" fmla="*/ 0 h 373653"/>
                  <a:gd name="connsiteX43" fmla="*/ 261810 w 500724"/>
                  <a:gd name="connsiteY43" fmla="*/ 145047 h 373653"/>
                  <a:gd name="connsiteX44" fmla="*/ 266593 w 500724"/>
                  <a:gd name="connsiteY44" fmla="*/ 145679 h 373653"/>
                  <a:gd name="connsiteX45" fmla="*/ 293090 w 500724"/>
                  <a:gd name="connsiteY45" fmla="*/ 153430 h 373653"/>
                  <a:gd name="connsiteX46" fmla="*/ 373654 w 500724"/>
                  <a:gd name="connsiteY46" fmla="*/ 32434 h 373653"/>
                  <a:gd name="connsiteX47" fmla="*/ 317251 w 500724"/>
                  <a:gd name="connsiteY47" fmla="*/ 9071 h 373653"/>
                  <a:gd name="connsiteX48" fmla="*/ 288637 w 500724"/>
                  <a:gd name="connsiteY48" fmla="*/ 151589 h 373653"/>
                  <a:gd name="connsiteX49" fmla="*/ 293090 w 500724"/>
                  <a:gd name="connsiteY49" fmla="*/ 153430 h 373653"/>
                  <a:gd name="connsiteX50" fmla="*/ 316729 w 500724"/>
                  <a:gd name="connsiteY50" fmla="*/ 167806 h 373653"/>
                  <a:gd name="connsiteX51" fmla="*/ 425851 w 500724"/>
                  <a:gd name="connsiteY51" fmla="*/ 71768 h 373653"/>
                  <a:gd name="connsiteX52" fmla="*/ 377419 w 500724"/>
                  <a:gd name="connsiteY52" fmla="*/ 34606 h 373653"/>
                  <a:gd name="connsiteX53" fmla="*/ 312908 w 500724"/>
                  <a:gd name="connsiteY53" fmla="*/ 164865 h 373653"/>
                  <a:gd name="connsiteX54" fmla="*/ 316729 w 500724"/>
                  <a:gd name="connsiteY54" fmla="*/ 167806 h 373653"/>
                  <a:gd name="connsiteX55" fmla="*/ 335832 w 500724"/>
                  <a:gd name="connsiteY55" fmla="*/ 187816 h 373653"/>
                  <a:gd name="connsiteX56" fmla="*/ 466091 w 500724"/>
                  <a:gd name="connsiteY56" fmla="*/ 123278 h 373653"/>
                  <a:gd name="connsiteX57" fmla="*/ 428929 w 500724"/>
                  <a:gd name="connsiteY57" fmla="*/ 74874 h 373653"/>
                  <a:gd name="connsiteX58" fmla="*/ 332918 w 500724"/>
                  <a:gd name="connsiteY58" fmla="*/ 183996 h 373653"/>
                  <a:gd name="connsiteX59" fmla="*/ 335832 w 500724"/>
                  <a:gd name="connsiteY59" fmla="*/ 187816 h 373653"/>
                  <a:gd name="connsiteX60" fmla="*/ 349108 w 500724"/>
                  <a:gd name="connsiteY60" fmla="*/ 212059 h 373653"/>
                  <a:gd name="connsiteX61" fmla="*/ 491626 w 500724"/>
                  <a:gd name="connsiteY61" fmla="*/ 183446 h 373653"/>
                  <a:gd name="connsiteX62" fmla="*/ 468263 w 500724"/>
                  <a:gd name="connsiteY62" fmla="*/ 127071 h 373653"/>
                  <a:gd name="connsiteX63" fmla="*/ 347266 w 500724"/>
                  <a:gd name="connsiteY63" fmla="*/ 207634 h 373653"/>
                  <a:gd name="connsiteX64" fmla="*/ 349108 w 500724"/>
                  <a:gd name="connsiteY64" fmla="*/ 212087 h 373653"/>
                  <a:gd name="connsiteX65" fmla="*/ 355650 w 500724"/>
                  <a:gd name="connsiteY65" fmla="*/ 238914 h 373653"/>
                  <a:gd name="connsiteX66" fmla="*/ 500724 w 500724"/>
                  <a:gd name="connsiteY66" fmla="*/ 248177 h 373653"/>
                  <a:gd name="connsiteX67" fmla="*/ 492781 w 500724"/>
                  <a:gd name="connsiteY67" fmla="*/ 187679 h 373653"/>
                  <a:gd name="connsiteX68" fmla="*/ 355045 w 500724"/>
                  <a:gd name="connsiteY68" fmla="*/ 234159 h 373653"/>
                  <a:gd name="connsiteX69" fmla="*/ 355677 w 500724"/>
                  <a:gd name="connsiteY69" fmla="*/ 238941 h 373653"/>
                  <a:gd name="connsiteX70" fmla="*/ 355018 w 500724"/>
                  <a:gd name="connsiteY70" fmla="*/ 266565 h 373653"/>
                  <a:gd name="connsiteX71" fmla="*/ 492753 w 500724"/>
                  <a:gd name="connsiteY71" fmla="*/ 313045 h 373653"/>
                  <a:gd name="connsiteX72" fmla="*/ 500697 w 500724"/>
                  <a:gd name="connsiteY72" fmla="*/ 252547 h 373653"/>
                  <a:gd name="connsiteX73" fmla="*/ 355622 w 500724"/>
                  <a:gd name="connsiteY73" fmla="*/ 261783 h 373653"/>
                  <a:gd name="connsiteX74" fmla="*/ 354990 w 500724"/>
                  <a:gd name="connsiteY74" fmla="*/ 266565 h 373653"/>
                  <a:gd name="connsiteX75" fmla="*/ 347266 w 500724"/>
                  <a:gd name="connsiteY75" fmla="*/ 293117 h 373653"/>
                  <a:gd name="connsiteX76" fmla="*/ 468263 w 500724"/>
                  <a:gd name="connsiteY76" fmla="*/ 373653 h 373653"/>
                  <a:gd name="connsiteX77" fmla="*/ 491626 w 500724"/>
                  <a:gd name="connsiteY77" fmla="*/ 317278 h 373653"/>
                  <a:gd name="connsiteX78" fmla="*/ 349108 w 500724"/>
                  <a:gd name="connsiteY78" fmla="*/ 288665 h 373653"/>
                  <a:gd name="connsiteX79" fmla="*/ 347266 w 500724"/>
                  <a:gd name="connsiteY79" fmla="*/ 293117 h 3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00724" h="373653">
                    <a:moveTo>
                      <a:pt x="234159" y="145679"/>
                    </a:moveTo>
                    <a:lnTo>
                      <a:pt x="187679" y="7971"/>
                    </a:lnTo>
                    <a:cubicBezTo>
                      <a:pt x="207194" y="2886"/>
                      <a:pt x="227095" y="192"/>
                      <a:pt x="248177" y="0"/>
                    </a:cubicBezTo>
                    <a:lnTo>
                      <a:pt x="238914" y="145047"/>
                    </a:lnTo>
                    <a:lnTo>
                      <a:pt x="234159" y="145679"/>
                    </a:lnTo>
                    <a:close/>
                    <a:moveTo>
                      <a:pt x="212060" y="151589"/>
                    </a:moveTo>
                    <a:lnTo>
                      <a:pt x="183446" y="9098"/>
                    </a:lnTo>
                    <a:cubicBezTo>
                      <a:pt x="163133" y="14733"/>
                      <a:pt x="144607" y="22484"/>
                      <a:pt x="127071" y="32462"/>
                    </a:cubicBezTo>
                    <a:lnTo>
                      <a:pt x="207607" y="153458"/>
                    </a:lnTo>
                    <a:lnTo>
                      <a:pt x="212060" y="151616"/>
                    </a:lnTo>
                    <a:close/>
                    <a:moveTo>
                      <a:pt x="187789" y="164865"/>
                    </a:moveTo>
                    <a:lnTo>
                      <a:pt x="123278" y="34633"/>
                    </a:lnTo>
                    <a:cubicBezTo>
                      <a:pt x="105109" y="45353"/>
                      <a:pt x="89222" y="57639"/>
                      <a:pt x="74846" y="71795"/>
                    </a:cubicBezTo>
                    <a:lnTo>
                      <a:pt x="183968" y="167833"/>
                    </a:lnTo>
                    <a:lnTo>
                      <a:pt x="187789" y="164892"/>
                    </a:lnTo>
                    <a:close/>
                    <a:moveTo>
                      <a:pt x="167779" y="183968"/>
                    </a:moveTo>
                    <a:lnTo>
                      <a:pt x="71768" y="74874"/>
                    </a:lnTo>
                    <a:cubicBezTo>
                      <a:pt x="56980" y="89909"/>
                      <a:pt x="44831" y="105906"/>
                      <a:pt x="34633" y="123278"/>
                    </a:cubicBezTo>
                    <a:lnTo>
                      <a:pt x="164892" y="187816"/>
                    </a:lnTo>
                    <a:lnTo>
                      <a:pt x="167806" y="183996"/>
                    </a:lnTo>
                    <a:close/>
                    <a:moveTo>
                      <a:pt x="153403" y="207607"/>
                    </a:moveTo>
                    <a:lnTo>
                      <a:pt x="32434" y="127071"/>
                    </a:lnTo>
                    <a:cubicBezTo>
                      <a:pt x="22044" y="145432"/>
                      <a:pt x="14458" y="164013"/>
                      <a:pt x="9071" y="183446"/>
                    </a:cubicBezTo>
                    <a:lnTo>
                      <a:pt x="151589" y="212059"/>
                    </a:lnTo>
                    <a:lnTo>
                      <a:pt x="153430" y="207607"/>
                    </a:lnTo>
                    <a:close/>
                    <a:moveTo>
                      <a:pt x="145652" y="234131"/>
                    </a:moveTo>
                    <a:lnTo>
                      <a:pt x="7971" y="187679"/>
                    </a:lnTo>
                    <a:cubicBezTo>
                      <a:pt x="2694" y="208101"/>
                      <a:pt x="137" y="228029"/>
                      <a:pt x="0" y="248177"/>
                    </a:cubicBezTo>
                    <a:lnTo>
                      <a:pt x="145075" y="238914"/>
                    </a:lnTo>
                    <a:lnTo>
                      <a:pt x="145707" y="234131"/>
                    </a:lnTo>
                    <a:close/>
                    <a:moveTo>
                      <a:pt x="145020" y="261783"/>
                    </a:moveTo>
                    <a:lnTo>
                      <a:pt x="0" y="252547"/>
                    </a:lnTo>
                    <a:cubicBezTo>
                      <a:pt x="165" y="273629"/>
                      <a:pt x="2886" y="293530"/>
                      <a:pt x="7971" y="313045"/>
                    </a:cubicBezTo>
                    <a:lnTo>
                      <a:pt x="145707" y="266565"/>
                    </a:lnTo>
                    <a:lnTo>
                      <a:pt x="145075" y="261783"/>
                    </a:lnTo>
                    <a:close/>
                    <a:moveTo>
                      <a:pt x="151561" y="288665"/>
                    </a:moveTo>
                    <a:lnTo>
                      <a:pt x="9098" y="317278"/>
                    </a:lnTo>
                    <a:cubicBezTo>
                      <a:pt x="14733" y="337591"/>
                      <a:pt x="22484" y="356117"/>
                      <a:pt x="32462" y="373653"/>
                    </a:cubicBezTo>
                    <a:lnTo>
                      <a:pt x="153458" y="293117"/>
                    </a:lnTo>
                    <a:lnTo>
                      <a:pt x="151616" y="288665"/>
                    </a:lnTo>
                    <a:close/>
                    <a:moveTo>
                      <a:pt x="266538" y="145679"/>
                    </a:moveTo>
                    <a:lnTo>
                      <a:pt x="313045" y="7971"/>
                    </a:lnTo>
                    <a:cubicBezTo>
                      <a:pt x="293530" y="2886"/>
                      <a:pt x="273630" y="192"/>
                      <a:pt x="252547" y="0"/>
                    </a:cubicBezTo>
                    <a:lnTo>
                      <a:pt x="261810" y="145047"/>
                    </a:lnTo>
                    <a:lnTo>
                      <a:pt x="266593" y="145679"/>
                    </a:lnTo>
                    <a:close/>
                    <a:moveTo>
                      <a:pt x="293090" y="153430"/>
                    </a:moveTo>
                    <a:lnTo>
                      <a:pt x="373654" y="32434"/>
                    </a:lnTo>
                    <a:cubicBezTo>
                      <a:pt x="356117" y="22484"/>
                      <a:pt x="337591" y="14705"/>
                      <a:pt x="317251" y="9071"/>
                    </a:cubicBezTo>
                    <a:lnTo>
                      <a:pt x="288637" y="151589"/>
                    </a:lnTo>
                    <a:lnTo>
                      <a:pt x="293090" y="153430"/>
                    </a:lnTo>
                    <a:close/>
                    <a:moveTo>
                      <a:pt x="316729" y="167806"/>
                    </a:moveTo>
                    <a:lnTo>
                      <a:pt x="425851" y="71768"/>
                    </a:lnTo>
                    <a:cubicBezTo>
                      <a:pt x="411475" y="57612"/>
                      <a:pt x="395588" y="45325"/>
                      <a:pt x="377419" y="34606"/>
                    </a:cubicBezTo>
                    <a:lnTo>
                      <a:pt x="312908" y="164865"/>
                    </a:lnTo>
                    <a:lnTo>
                      <a:pt x="316729" y="167806"/>
                    </a:lnTo>
                    <a:close/>
                    <a:moveTo>
                      <a:pt x="335832" y="187816"/>
                    </a:moveTo>
                    <a:lnTo>
                      <a:pt x="466091" y="123278"/>
                    </a:lnTo>
                    <a:cubicBezTo>
                      <a:pt x="455894" y="105906"/>
                      <a:pt x="443717" y="89909"/>
                      <a:pt x="428929" y="74874"/>
                    </a:cubicBezTo>
                    <a:lnTo>
                      <a:pt x="332918" y="183996"/>
                    </a:lnTo>
                    <a:lnTo>
                      <a:pt x="335832" y="187816"/>
                    </a:lnTo>
                    <a:close/>
                    <a:moveTo>
                      <a:pt x="349108" y="212059"/>
                    </a:moveTo>
                    <a:lnTo>
                      <a:pt x="491626" y="183446"/>
                    </a:lnTo>
                    <a:cubicBezTo>
                      <a:pt x="486266" y="164013"/>
                      <a:pt x="478653" y="145404"/>
                      <a:pt x="468263" y="127071"/>
                    </a:cubicBezTo>
                    <a:lnTo>
                      <a:pt x="347266" y="207634"/>
                    </a:lnTo>
                    <a:lnTo>
                      <a:pt x="349108" y="212087"/>
                    </a:lnTo>
                    <a:close/>
                    <a:moveTo>
                      <a:pt x="355650" y="238914"/>
                    </a:moveTo>
                    <a:lnTo>
                      <a:pt x="500724" y="248177"/>
                    </a:lnTo>
                    <a:cubicBezTo>
                      <a:pt x="500587" y="228002"/>
                      <a:pt x="498031" y="208101"/>
                      <a:pt x="492781" y="187679"/>
                    </a:cubicBezTo>
                    <a:lnTo>
                      <a:pt x="355045" y="234159"/>
                    </a:lnTo>
                    <a:lnTo>
                      <a:pt x="355677" y="238941"/>
                    </a:lnTo>
                    <a:close/>
                    <a:moveTo>
                      <a:pt x="355018" y="266565"/>
                    </a:moveTo>
                    <a:lnTo>
                      <a:pt x="492753" y="313045"/>
                    </a:lnTo>
                    <a:cubicBezTo>
                      <a:pt x="497811" y="293530"/>
                      <a:pt x="500532" y="273629"/>
                      <a:pt x="500697" y="252547"/>
                    </a:cubicBezTo>
                    <a:lnTo>
                      <a:pt x="355622" y="261783"/>
                    </a:lnTo>
                    <a:lnTo>
                      <a:pt x="354990" y="266565"/>
                    </a:lnTo>
                    <a:close/>
                    <a:moveTo>
                      <a:pt x="347266" y="293117"/>
                    </a:moveTo>
                    <a:lnTo>
                      <a:pt x="468263" y="373653"/>
                    </a:lnTo>
                    <a:cubicBezTo>
                      <a:pt x="478213" y="356117"/>
                      <a:pt x="485991" y="337591"/>
                      <a:pt x="491626" y="317278"/>
                    </a:cubicBezTo>
                    <a:lnTo>
                      <a:pt x="349108" y="288665"/>
                    </a:lnTo>
                    <a:lnTo>
                      <a:pt x="347266" y="293117"/>
                    </a:lnTo>
                    <a:close/>
                  </a:path>
                </a:pathLst>
              </a:custGeom>
              <a:solidFill>
                <a:schemeClr val="accent2"/>
              </a:solidFill>
              <a:ln w="2721" cap="flat">
                <a:noFill/>
                <a:prstDash val="solid"/>
                <a:miter/>
              </a:ln>
            </p:spPr>
            <p:txBody>
              <a:bodyPr rtlCol="0" anchor="ctr"/>
              <a:lstStyle/>
              <a:p>
                <a:endParaRPr lang="en-US"/>
              </a:p>
            </p:txBody>
          </p:sp>
        </p:grpSp>
      </p:grpSp>
      <p:pic>
        <p:nvPicPr>
          <p:cNvPr id="16" name="Graphic 15">
            <a:extLst>
              <a:ext uri="{FF2B5EF4-FFF2-40B4-BE49-F238E27FC236}">
                <a16:creationId xmlns:a16="http://schemas.microsoft.com/office/drawing/2014/main" id="{06EC340B-5CDA-1BB7-0E12-06AD803AF1A3}"/>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44394" y="6420667"/>
            <a:ext cx="2759711" cy="133227"/>
          </a:xfrm>
          <a:prstGeom prst="rect">
            <a:avLst/>
          </a:prstGeom>
        </p:spPr>
      </p:pic>
      <p:sp>
        <p:nvSpPr>
          <p:cNvPr id="17" name="Subtitle 2">
            <a:extLst>
              <a:ext uri="{FF2B5EF4-FFF2-40B4-BE49-F238E27FC236}">
                <a16:creationId xmlns:a16="http://schemas.microsoft.com/office/drawing/2014/main" id="{ECE0748F-958C-CB44-49D5-06240ADCC16B}"/>
              </a:ext>
            </a:extLst>
          </p:cNvPr>
          <p:cNvSpPr txBox="1">
            <a:spLocks/>
          </p:cNvSpPr>
          <p:nvPr userDrawn="1"/>
        </p:nvSpPr>
        <p:spPr>
          <a:xfrm>
            <a:off x="10195921" y="6552882"/>
            <a:ext cx="1008089" cy="3083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1">
                <a:solidFill>
                  <a:schemeClr val="bg1"/>
                </a:solidFill>
              </a:rPr>
              <a:t>ecsd.net</a:t>
            </a:r>
          </a:p>
        </p:txBody>
      </p:sp>
      <p:sp>
        <p:nvSpPr>
          <p:cNvPr id="18" name="Slide Number Placeholder 6">
            <a:extLst>
              <a:ext uri="{FF2B5EF4-FFF2-40B4-BE49-F238E27FC236}">
                <a16:creationId xmlns:a16="http://schemas.microsoft.com/office/drawing/2014/main" id="{EDC26B1D-C629-87C2-635E-97C18348D2B0}"/>
              </a:ext>
            </a:extLst>
          </p:cNvPr>
          <p:cNvSpPr txBox="1">
            <a:spLocks/>
          </p:cNvSpPr>
          <p:nvPr userDrawn="1"/>
        </p:nvSpPr>
        <p:spPr>
          <a:xfrm>
            <a:off x="11828767" y="6445572"/>
            <a:ext cx="363233" cy="2733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603CDE5-C1D8-4EDD-870F-A498BAFA520F}" type="slidenum">
              <a:rPr lang="en-US" smtClean="0">
                <a:solidFill>
                  <a:schemeClr val="bg1"/>
                </a:solidFill>
              </a:rPr>
              <a:pPr algn="ctr"/>
              <a:t>‹#›</a:t>
            </a:fld>
            <a:endParaRPr lang="en-US">
              <a:solidFill>
                <a:schemeClr val="bg1"/>
              </a:solidFill>
            </a:endParaRPr>
          </a:p>
        </p:txBody>
      </p:sp>
    </p:spTree>
    <p:extLst>
      <p:ext uri="{BB962C8B-B14F-4D97-AF65-F5344CB8AC3E}">
        <p14:creationId xmlns:p14="http://schemas.microsoft.com/office/powerpoint/2010/main" val="171911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78AE-C90C-4C74-B7E2-D7ABFC83E9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767FE7-021A-48EA-9B9E-6FDF1A5E3B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B7402D-32CF-4894-8DDA-FAFAA5D1CA00}"/>
              </a:ext>
            </a:extLst>
          </p:cNvPr>
          <p:cNvSpPr>
            <a:spLocks noGrp="1"/>
          </p:cNvSpPr>
          <p:nvPr>
            <p:ph type="dt" sz="half" idx="10"/>
          </p:nvPr>
        </p:nvSpPr>
        <p:spPr/>
        <p:txBody>
          <a:bodyPr/>
          <a:lstStyle/>
          <a:p>
            <a:fld id="{1D207677-C822-4D91-AFC7-4ECBD8ADD49B}" type="datetimeFigureOut">
              <a:rPr lang="en-US" smtClean="0"/>
              <a:t>11/6/2025</a:t>
            </a:fld>
            <a:endParaRPr lang="en-US"/>
          </a:p>
        </p:txBody>
      </p:sp>
      <p:sp>
        <p:nvSpPr>
          <p:cNvPr id="5" name="Footer Placeholder 4">
            <a:extLst>
              <a:ext uri="{FF2B5EF4-FFF2-40B4-BE49-F238E27FC236}">
                <a16:creationId xmlns:a16="http://schemas.microsoft.com/office/drawing/2014/main" id="{3C6C4689-721A-4246-8ABF-F98070EF94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F8D2C-D8F8-4106-9B79-2F48592CB671}"/>
              </a:ext>
            </a:extLst>
          </p:cNvPr>
          <p:cNvSpPr>
            <a:spLocks noGrp="1"/>
          </p:cNvSpPr>
          <p:nvPr>
            <p:ph type="sldNum" sz="quarter" idx="12"/>
          </p:nvPr>
        </p:nvSpPr>
        <p:spPr/>
        <p:txBody>
          <a:bodyPr/>
          <a:lstStyle/>
          <a:p>
            <a:fld id="{A1F46595-A0BD-484C-A2DC-D0F09094C1E0}" type="slidenum">
              <a:rPr lang="en-US" smtClean="0"/>
              <a:t>‹#›</a:t>
            </a:fld>
            <a:endParaRPr lang="en-US"/>
          </a:p>
        </p:txBody>
      </p:sp>
    </p:spTree>
    <p:extLst>
      <p:ext uri="{BB962C8B-B14F-4D97-AF65-F5344CB8AC3E}">
        <p14:creationId xmlns:p14="http://schemas.microsoft.com/office/powerpoint/2010/main" val="30926656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995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E96B-46DD-4F60-8046-0E760A4B78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42F474-FA64-4C53-9D5E-6AB8CE8C98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D52459-C047-47F2-8744-C7EDAA15D0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6E4540-92A9-4E83-AE0B-CA66C04FD4FE}"/>
              </a:ext>
            </a:extLst>
          </p:cNvPr>
          <p:cNvSpPr>
            <a:spLocks noGrp="1"/>
          </p:cNvSpPr>
          <p:nvPr>
            <p:ph type="dt" sz="half" idx="10"/>
          </p:nvPr>
        </p:nvSpPr>
        <p:spPr/>
        <p:txBody>
          <a:bodyPr/>
          <a:lstStyle/>
          <a:p>
            <a:fld id="{1D207677-C822-4D91-AFC7-4ECBD8ADD49B}" type="datetimeFigureOut">
              <a:rPr lang="en-US" smtClean="0"/>
              <a:t>11/6/2025</a:t>
            </a:fld>
            <a:endParaRPr lang="en-US"/>
          </a:p>
        </p:txBody>
      </p:sp>
      <p:sp>
        <p:nvSpPr>
          <p:cNvPr id="6" name="Footer Placeholder 5">
            <a:extLst>
              <a:ext uri="{FF2B5EF4-FFF2-40B4-BE49-F238E27FC236}">
                <a16:creationId xmlns:a16="http://schemas.microsoft.com/office/drawing/2014/main" id="{6A7DE5A3-DD66-4224-9513-FD24CCA81C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5039CE-E894-4C5F-967D-51EFB3EC5C24}"/>
              </a:ext>
            </a:extLst>
          </p:cNvPr>
          <p:cNvSpPr>
            <a:spLocks noGrp="1"/>
          </p:cNvSpPr>
          <p:nvPr>
            <p:ph type="sldNum" sz="quarter" idx="12"/>
          </p:nvPr>
        </p:nvSpPr>
        <p:spPr/>
        <p:txBody>
          <a:bodyPr/>
          <a:lstStyle/>
          <a:p>
            <a:fld id="{A1F46595-A0BD-484C-A2DC-D0F09094C1E0}" type="slidenum">
              <a:rPr lang="en-US" smtClean="0"/>
              <a:t>‹#›</a:t>
            </a:fld>
            <a:endParaRPr lang="en-US"/>
          </a:p>
        </p:txBody>
      </p:sp>
    </p:spTree>
    <p:extLst>
      <p:ext uri="{BB962C8B-B14F-4D97-AF65-F5344CB8AC3E}">
        <p14:creationId xmlns:p14="http://schemas.microsoft.com/office/powerpoint/2010/main" val="4073478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9A0BB-A7D5-47E2-AC0F-82E3A9FCA8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E3D45D-D007-44A4-B478-9F51EFAD24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931960-D74D-43B5-BE24-B250144206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438764-EF1A-4C3E-8951-D4CAD6C586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B5A2BD-6D96-4020-A5DA-0EF620C727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BB24AE-6364-4F74-97D7-D28AA5FDD257}"/>
              </a:ext>
            </a:extLst>
          </p:cNvPr>
          <p:cNvSpPr>
            <a:spLocks noGrp="1"/>
          </p:cNvSpPr>
          <p:nvPr>
            <p:ph type="dt" sz="half" idx="10"/>
          </p:nvPr>
        </p:nvSpPr>
        <p:spPr/>
        <p:txBody>
          <a:bodyPr/>
          <a:lstStyle/>
          <a:p>
            <a:fld id="{1D207677-C822-4D91-AFC7-4ECBD8ADD49B}" type="datetimeFigureOut">
              <a:rPr lang="en-US" smtClean="0"/>
              <a:t>11/6/2025</a:t>
            </a:fld>
            <a:endParaRPr lang="en-US"/>
          </a:p>
        </p:txBody>
      </p:sp>
      <p:sp>
        <p:nvSpPr>
          <p:cNvPr id="8" name="Footer Placeholder 7">
            <a:extLst>
              <a:ext uri="{FF2B5EF4-FFF2-40B4-BE49-F238E27FC236}">
                <a16:creationId xmlns:a16="http://schemas.microsoft.com/office/drawing/2014/main" id="{54CB8D08-823B-4586-AFAA-3BEF56D7B7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48F1E6-9297-4F6A-8BA7-9401C49DB794}"/>
              </a:ext>
            </a:extLst>
          </p:cNvPr>
          <p:cNvSpPr>
            <a:spLocks noGrp="1"/>
          </p:cNvSpPr>
          <p:nvPr>
            <p:ph type="sldNum" sz="quarter" idx="12"/>
          </p:nvPr>
        </p:nvSpPr>
        <p:spPr/>
        <p:txBody>
          <a:bodyPr/>
          <a:lstStyle/>
          <a:p>
            <a:fld id="{A1F46595-A0BD-484C-A2DC-D0F09094C1E0}" type="slidenum">
              <a:rPr lang="en-US" smtClean="0"/>
              <a:t>‹#›</a:t>
            </a:fld>
            <a:endParaRPr lang="en-US"/>
          </a:p>
        </p:txBody>
      </p:sp>
    </p:spTree>
    <p:extLst>
      <p:ext uri="{BB962C8B-B14F-4D97-AF65-F5344CB8AC3E}">
        <p14:creationId xmlns:p14="http://schemas.microsoft.com/office/powerpoint/2010/main" val="1262544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5D569-3758-4934-AF0F-D07C392864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08C5DB-B488-4C94-AD9E-F8732111601B}"/>
              </a:ext>
            </a:extLst>
          </p:cNvPr>
          <p:cNvSpPr>
            <a:spLocks noGrp="1"/>
          </p:cNvSpPr>
          <p:nvPr>
            <p:ph type="dt" sz="half" idx="10"/>
          </p:nvPr>
        </p:nvSpPr>
        <p:spPr/>
        <p:txBody>
          <a:bodyPr/>
          <a:lstStyle/>
          <a:p>
            <a:fld id="{1D207677-C822-4D91-AFC7-4ECBD8ADD49B}" type="datetimeFigureOut">
              <a:rPr lang="en-US" smtClean="0"/>
              <a:t>11/6/2025</a:t>
            </a:fld>
            <a:endParaRPr lang="en-US"/>
          </a:p>
        </p:txBody>
      </p:sp>
      <p:sp>
        <p:nvSpPr>
          <p:cNvPr id="4" name="Footer Placeholder 3">
            <a:extLst>
              <a:ext uri="{FF2B5EF4-FFF2-40B4-BE49-F238E27FC236}">
                <a16:creationId xmlns:a16="http://schemas.microsoft.com/office/drawing/2014/main" id="{7F46A102-05DC-4F5D-840A-82528934F1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798432-FA6E-42CA-AF92-6E5C32521702}"/>
              </a:ext>
            </a:extLst>
          </p:cNvPr>
          <p:cNvSpPr>
            <a:spLocks noGrp="1"/>
          </p:cNvSpPr>
          <p:nvPr>
            <p:ph type="sldNum" sz="quarter" idx="12"/>
          </p:nvPr>
        </p:nvSpPr>
        <p:spPr/>
        <p:txBody>
          <a:bodyPr/>
          <a:lstStyle/>
          <a:p>
            <a:fld id="{A1F46595-A0BD-484C-A2DC-D0F09094C1E0}" type="slidenum">
              <a:rPr lang="en-US" smtClean="0"/>
              <a:t>‹#›</a:t>
            </a:fld>
            <a:endParaRPr lang="en-US"/>
          </a:p>
        </p:txBody>
      </p:sp>
    </p:spTree>
    <p:extLst>
      <p:ext uri="{BB962C8B-B14F-4D97-AF65-F5344CB8AC3E}">
        <p14:creationId xmlns:p14="http://schemas.microsoft.com/office/powerpoint/2010/main" val="4239437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F92A36-31BC-4683-A8FB-240B17855079}"/>
              </a:ext>
            </a:extLst>
          </p:cNvPr>
          <p:cNvSpPr>
            <a:spLocks noGrp="1"/>
          </p:cNvSpPr>
          <p:nvPr>
            <p:ph type="dt" sz="half" idx="10"/>
          </p:nvPr>
        </p:nvSpPr>
        <p:spPr/>
        <p:txBody>
          <a:bodyPr/>
          <a:lstStyle/>
          <a:p>
            <a:fld id="{1D207677-C822-4D91-AFC7-4ECBD8ADD49B}" type="datetimeFigureOut">
              <a:rPr lang="en-US" smtClean="0"/>
              <a:t>11/6/2025</a:t>
            </a:fld>
            <a:endParaRPr lang="en-US"/>
          </a:p>
        </p:txBody>
      </p:sp>
      <p:sp>
        <p:nvSpPr>
          <p:cNvPr id="3" name="Footer Placeholder 2">
            <a:extLst>
              <a:ext uri="{FF2B5EF4-FFF2-40B4-BE49-F238E27FC236}">
                <a16:creationId xmlns:a16="http://schemas.microsoft.com/office/drawing/2014/main" id="{1BD66D93-133C-4EE1-8B35-E5918B1A37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6B0AC4-2E90-421B-8F1A-5422816D09CB}"/>
              </a:ext>
            </a:extLst>
          </p:cNvPr>
          <p:cNvSpPr>
            <a:spLocks noGrp="1"/>
          </p:cNvSpPr>
          <p:nvPr>
            <p:ph type="sldNum" sz="quarter" idx="12"/>
          </p:nvPr>
        </p:nvSpPr>
        <p:spPr/>
        <p:txBody>
          <a:bodyPr/>
          <a:lstStyle/>
          <a:p>
            <a:fld id="{A1F46595-A0BD-484C-A2DC-D0F09094C1E0}" type="slidenum">
              <a:rPr lang="en-US" smtClean="0"/>
              <a:t>‹#›</a:t>
            </a:fld>
            <a:endParaRPr lang="en-US"/>
          </a:p>
        </p:txBody>
      </p:sp>
    </p:spTree>
    <p:extLst>
      <p:ext uri="{BB962C8B-B14F-4D97-AF65-F5344CB8AC3E}">
        <p14:creationId xmlns:p14="http://schemas.microsoft.com/office/powerpoint/2010/main" val="191788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52FEB-8667-4C89-A7B8-EC867A3423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904074-A3C1-4D5D-9D03-A5A359FCCA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48D6BC-D750-4A5C-B02D-CEF67B9E7F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B80582-33FC-4DCC-85FA-E7D92CC48EA5}"/>
              </a:ext>
            </a:extLst>
          </p:cNvPr>
          <p:cNvSpPr>
            <a:spLocks noGrp="1"/>
          </p:cNvSpPr>
          <p:nvPr>
            <p:ph type="dt" sz="half" idx="10"/>
          </p:nvPr>
        </p:nvSpPr>
        <p:spPr/>
        <p:txBody>
          <a:bodyPr/>
          <a:lstStyle/>
          <a:p>
            <a:fld id="{1D207677-C822-4D91-AFC7-4ECBD8ADD49B}" type="datetimeFigureOut">
              <a:rPr lang="en-US" smtClean="0"/>
              <a:t>11/6/2025</a:t>
            </a:fld>
            <a:endParaRPr lang="en-US"/>
          </a:p>
        </p:txBody>
      </p:sp>
      <p:sp>
        <p:nvSpPr>
          <p:cNvPr id="6" name="Footer Placeholder 5">
            <a:extLst>
              <a:ext uri="{FF2B5EF4-FFF2-40B4-BE49-F238E27FC236}">
                <a16:creationId xmlns:a16="http://schemas.microsoft.com/office/drawing/2014/main" id="{9ED94F39-F449-4531-908D-CA40DB0113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B28E57-F526-4D68-9E25-E11AB145E6BE}"/>
              </a:ext>
            </a:extLst>
          </p:cNvPr>
          <p:cNvSpPr>
            <a:spLocks noGrp="1"/>
          </p:cNvSpPr>
          <p:nvPr>
            <p:ph type="sldNum" sz="quarter" idx="12"/>
          </p:nvPr>
        </p:nvSpPr>
        <p:spPr/>
        <p:txBody>
          <a:bodyPr/>
          <a:lstStyle/>
          <a:p>
            <a:fld id="{A1F46595-A0BD-484C-A2DC-D0F09094C1E0}" type="slidenum">
              <a:rPr lang="en-US" smtClean="0"/>
              <a:t>‹#›</a:t>
            </a:fld>
            <a:endParaRPr lang="en-US"/>
          </a:p>
        </p:txBody>
      </p:sp>
    </p:spTree>
    <p:extLst>
      <p:ext uri="{BB962C8B-B14F-4D97-AF65-F5344CB8AC3E}">
        <p14:creationId xmlns:p14="http://schemas.microsoft.com/office/powerpoint/2010/main" val="3657420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7.xml"/><Relationship Id="rId1" Type="http://schemas.openxmlformats.org/officeDocument/2006/relationships/slideLayout" Target="../slideLayouts/slideLayout40.xml"/><Relationship Id="rId5" Type="http://schemas.openxmlformats.org/officeDocument/2006/relationships/image" Target="../media/image14.png"/><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6C89B4-6853-40C0-A525-D4037D1215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046008-1893-4D01-B133-87B0615D2B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7B0137-705B-4C79-AFAB-DE254D92D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07677-C822-4D91-AFC7-4ECBD8ADD49B}" type="datetimeFigureOut">
              <a:rPr lang="en-US" smtClean="0"/>
              <a:t>11/6/2025</a:t>
            </a:fld>
            <a:endParaRPr lang="en-US"/>
          </a:p>
        </p:txBody>
      </p:sp>
      <p:sp>
        <p:nvSpPr>
          <p:cNvPr id="5" name="Footer Placeholder 4">
            <a:extLst>
              <a:ext uri="{FF2B5EF4-FFF2-40B4-BE49-F238E27FC236}">
                <a16:creationId xmlns:a16="http://schemas.microsoft.com/office/drawing/2014/main" id="{411D9659-216B-471E-A3CC-04E3CA93C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BE96AC-1697-4A11-AB26-8995BC11B8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46595-A0BD-484C-A2DC-D0F09094C1E0}" type="slidenum">
              <a:rPr lang="en-US" smtClean="0"/>
              <a:t>‹#›</a:t>
            </a:fld>
            <a:endParaRPr lang="en-US"/>
          </a:p>
        </p:txBody>
      </p:sp>
    </p:spTree>
    <p:extLst>
      <p:ext uri="{BB962C8B-B14F-4D97-AF65-F5344CB8AC3E}">
        <p14:creationId xmlns:p14="http://schemas.microsoft.com/office/powerpoint/2010/main" val="148707178"/>
      </p:ext>
    </p:extLst>
  </p:cSld>
  <p:clrMap bg1="lt1" tx1="dk1" bg2="lt2" tx2="dk2" accent1="accent1" accent2="accent2" accent3="accent3" accent4="accent4" accent5="accent5" accent6="accent6" hlink="hlink" folHlink="folHlink"/>
  <p:sldLayoutIdLst>
    <p:sldLayoutId id="214748370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779"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11/6/2025</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04" r:id="rId2"/>
    <p:sldLayoutId id="2147483702" r:id="rId3"/>
    <p:sldLayoutId id="2147483698" r:id="rId4"/>
    <p:sldLayoutId id="2147483697" r:id="rId5"/>
    <p:sldLayoutId id="2147483780" r:id="rId6"/>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00760150"/>
      </p:ext>
    </p:extLst>
  </p:cSld>
  <p:clrMap bg1="lt1" tx1="dk1" bg2="lt2" tx2="dk2" accent1="accent1" accent2="accent2" accent3="accent3" accent4="accent4" accent5="accent5" accent6="accent6" hlink="hlink" folHlink="folHlink"/>
  <p:sldLayoutIdLst>
    <p:sldLayoutId id="2147483759" r:id="rId1"/>
    <p:sldLayoutId id="2147483751"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11/6/2025</a:t>
            </a:fld>
            <a:endParaRPr lang="en-US"/>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3590403279"/>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chemeClr val="bg2">
                <a:lumMod val="66000"/>
                <a:lumOff val="34000"/>
              </a:schemeClr>
            </a:gs>
            <a:gs pos="62000">
              <a:schemeClr val="bg2">
                <a:lumMod val="90000"/>
              </a:schemeClr>
            </a:gs>
            <a:gs pos="74000">
              <a:schemeClr val="bg2">
                <a:lumMod val="90000"/>
              </a:schemeClr>
            </a:gs>
            <a:gs pos="100000">
              <a:schemeClr val="bg2">
                <a:lumMod val="75000"/>
              </a:schemeClr>
            </a:gs>
          </a:gsLst>
          <a:lin ang="5400000" scaled="1"/>
        </a:gradFill>
        <a:effectLst/>
      </p:bgPr>
    </p:bg>
    <p:spTree>
      <p:nvGrpSpPr>
        <p:cNvPr id="1" name=""/>
        <p:cNvGrpSpPr/>
        <p:nvPr/>
      </p:nvGrpSpPr>
      <p:grpSpPr>
        <a:xfrm>
          <a:off x="0" y="0"/>
          <a:ext cx="0" cy="0"/>
          <a:chOff x="0" y="0"/>
          <a:chExt cx="0" cy="0"/>
        </a:xfrm>
      </p:grpSpPr>
      <p:grpSp>
        <p:nvGrpSpPr>
          <p:cNvPr id="63" name="Group 62" descr="Single flower on the right side of slide"/>
          <p:cNvGrpSpPr/>
          <p:nvPr userDrawn="1"/>
        </p:nvGrpSpPr>
        <p:grpSpPr bwMode="gray">
          <a:xfrm>
            <a:off x="11123612" y="4051301"/>
            <a:ext cx="965215" cy="2807461"/>
            <a:chOff x="11123612" y="4051301"/>
            <a:chExt cx="965215" cy="2807461"/>
          </a:xfrm>
        </p:grpSpPr>
        <p:sp>
          <p:nvSpPr>
            <p:cNvPr id="38" name="Freeform 44"/>
            <p:cNvSpPr>
              <a:spLocks/>
            </p:cNvSpPr>
            <p:nvPr userDrawn="1"/>
          </p:nvSpPr>
          <p:spPr bwMode="gray">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45"/>
            <p:cNvSpPr>
              <a:spLocks noChangeShapeType="1"/>
            </p:cNvSpPr>
            <p:nvPr userDrawn="1"/>
          </p:nvSpPr>
          <p:spPr bwMode="gray">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6"/>
            <p:cNvSpPr>
              <a:spLocks/>
            </p:cNvSpPr>
            <p:nvPr userDrawn="1"/>
          </p:nvSpPr>
          <p:spPr bwMode="gray">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p:cNvSpPr>
              <a:spLocks/>
            </p:cNvSpPr>
            <p:nvPr userDrawn="1"/>
          </p:nvSpPr>
          <p:spPr bwMode="gray">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8"/>
            <p:cNvSpPr>
              <a:spLocks/>
            </p:cNvSpPr>
            <p:nvPr userDrawn="1"/>
          </p:nvSpPr>
          <p:spPr bwMode="gray">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9"/>
            <p:cNvSpPr>
              <a:spLocks/>
            </p:cNvSpPr>
            <p:nvPr userDrawn="1"/>
          </p:nvSpPr>
          <p:spPr bwMode="gray">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p:cNvSpPr>
            <p:nvPr userDrawn="1"/>
          </p:nvSpPr>
          <p:spPr bwMode="gray">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6"/>
            <p:cNvSpPr>
              <a:spLocks/>
            </p:cNvSpPr>
            <p:nvPr userDrawn="1"/>
          </p:nvSpPr>
          <p:spPr bwMode="gray">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8"/>
            <p:cNvSpPr>
              <a:spLocks/>
            </p:cNvSpPr>
            <p:nvPr userDrawn="1"/>
          </p:nvSpPr>
          <p:spPr bwMode="gray">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2" name="Group 61" descr="Group of flowers on the left side of slide"/>
          <p:cNvGrpSpPr/>
          <p:nvPr userDrawn="1"/>
        </p:nvGrpSpPr>
        <p:grpSpPr bwMode="gray">
          <a:xfrm>
            <a:off x="44450" y="1370013"/>
            <a:ext cx="1198563" cy="5487987"/>
            <a:chOff x="44450" y="1370013"/>
            <a:chExt cx="1198563" cy="5487987"/>
          </a:xfrm>
        </p:grpSpPr>
        <p:sp>
          <p:nvSpPr>
            <p:cNvPr id="9" name="Freeform 5"/>
            <p:cNvSpPr>
              <a:spLocks/>
            </p:cNvSpPr>
            <p:nvPr userDrawn="1"/>
          </p:nvSpPr>
          <p:spPr bwMode="gray">
            <a:xfrm flipH="1">
              <a:off x="277813" y="6858000"/>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6"/>
            <p:cNvSpPr>
              <a:spLocks noChangeShapeType="1"/>
            </p:cNvSpPr>
            <p:nvPr userDrawn="1"/>
          </p:nvSpPr>
          <p:spPr bwMode="gray">
            <a:xfrm>
              <a:off x="277813" y="6858000"/>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userDrawn="1"/>
          </p:nvSpPr>
          <p:spPr bwMode="gray">
            <a:xfrm flipH="1">
              <a:off x="117475" y="5873750"/>
              <a:ext cx="173038" cy="984250"/>
            </a:xfrm>
            <a:custGeom>
              <a:avLst/>
              <a:gdLst>
                <a:gd name="T0" fmla="*/ 0 w 70"/>
                <a:gd name="T1" fmla="*/ 402 h 402"/>
                <a:gd name="T2" fmla="*/ 0 w 70"/>
                <a:gd name="T3" fmla="*/ 1 h 402"/>
                <a:gd name="T4" fmla="*/ 4 w 70"/>
                <a:gd name="T5" fmla="*/ 0 h 402"/>
                <a:gd name="T6" fmla="*/ 5 w 70"/>
                <a:gd name="T7" fmla="*/ 402 h 402"/>
              </a:gdLst>
              <a:ahLst/>
              <a:cxnLst>
                <a:cxn ang="0">
                  <a:pos x="T0" y="T1"/>
                </a:cxn>
                <a:cxn ang="0">
                  <a:pos x="T2" y="T3"/>
                </a:cxn>
                <a:cxn ang="0">
                  <a:pos x="T4" y="T5"/>
                </a:cxn>
                <a:cxn ang="0">
                  <a:pos x="T6" y="T7"/>
                </a:cxn>
              </a:cxnLst>
              <a:rect l="0" t="0" r="r" b="b"/>
              <a:pathLst>
                <a:path w="70" h="402">
                  <a:moveTo>
                    <a:pt x="0" y="402"/>
                  </a:moveTo>
                  <a:cubicBezTo>
                    <a:pt x="66" y="232"/>
                    <a:pt x="1" y="4"/>
                    <a:pt x="0" y="1"/>
                  </a:cubicBezTo>
                  <a:cubicBezTo>
                    <a:pt x="4" y="0"/>
                    <a:pt x="4" y="0"/>
                    <a:pt x="4" y="0"/>
                  </a:cubicBezTo>
                  <a:cubicBezTo>
                    <a:pt x="5" y="2"/>
                    <a:pt x="70" y="231"/>
                    <a:pt x="5" y="402"/>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gray">
            <a:xfrm flipH="1">
              <a:off x="79375" y="3760788"/>
              <a:ext cx="87313" cy="76200"/>
            </a:xfrm>
            <a:custGeom>
              <a:avLst/>
              <a:gdLst>
                <a:gd name="T0" fmla="*/ 21 w 36"/>
                <a:gd name="T1" fmla="*/ 29 h 31"/>
                <a:gd name="T2" fmla="*/ 1 w 36"/>
                <a:gd name="T3" fmla="*/ 19 h 31"/>
                <a:gd name="T4" fmla="*/ 16 w 36"/>
                <a:gd name="T5" fmla="*/ 2 h 31"/>
                <a:gd name="T6" fmla="*/ 35 w 36"/>
                <a:gd name="T7" fmla="*/ 13 h 31"/>
                <a:gd name="T8" fmla="*/ 21 w 36"/>
                <a:gd name="T9" fmla="*/ 29 h 31"/>
              </a:gdLst>
              <a:ahLst/>
              <a:cxnLst>
                <a:cxn ang="0">
                  <a:pos x="T0" y="T1"/>
                </a:cxn>
                <a:cxn ang="0">
                  <a:pos x="T2" y="T3"/>
                </a:cxn>
                <a:cxn ang="0">
                  <a:pos x="T4" y="T5"/>
                </a:cxn>
                <a:cxn ang="0">
                  <a:pos x="T6" y="T7"/>
                </a:cxn>
                <a:cxn ang="0">
                  <a:pos x="T8" y="T9"/>
                </a:cxn>
              </a:cxnLst>
              <a:rect l="0" t="0" r="r" b="b"/>
              <a:pathLst>
                <a:path w="36" h="31">
                  <a:moveTo>
                    <a:pt x="21" y="29"/>
                  </a:moveTo>
                  <a:cubicBezTo>
                    <a:pt x="11" y="31"/>
                    <a:pt x="3" y="26"/>
                    <a:pt x="1" y="19"/>
                  </a:cubicBezTo>
                  <a:cubicBezTo>
                    <a:pt x="0" y="11"/>
                    <a:pt x="7" y="4"/>
                    <a:pt x="16" y="2"/>
                  </a:cubicBezTo>
                  <a:cubicBezTo>
                    <a:pt x="25" y="0"/>
                    <a:pt x="34" y="5"/>
                    <a:pt x="35" y="13"/>
                  </a:cubicBezTo>
                  <a:cubicBezTo>
                    <a:pt x="36" y="20"/>
                    <a:pt x="30" y="28"/>
                    <a:pt x="21" y="29"/>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userDrawn="1"/>
          </p:nvSpPr>
          <p:spPr bwMode="gray">
            <a:xfrm flipH="1">
              <a:off x="241300" y="4100513"/>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userDrawn="1"/>
          </p:nvSpPr>
          <p:spPr bwMode="gray">
            <a:xfrm flipH="1">
              <a:off x="762001" y="4652963"/>
              <a:ext cx="88900" cy="85725"/>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userDrawn="1"/>
          </p:nvSpPr>
          <p:spPr bwMode="gray">
            <a:xfrm flipH="1">
              <a:off x="312738" y="2260600"/>
              <a:ext cx="730251" cy="4597400"/>
            </a:xfrm>
            <a:custGeom>
              <a:avLst/>
              <a:gdLst>
                <a:gd name="T0" fmla="*/ 171 w 297"/>
                <a:gd name="T1" fmla="*/ 0 h 1879"/>
                <a:gd name="T2" fmla="*/ 168 w 297"/>
                <a:gd name="T3" fmla="*/ 3 h 1879"/>
                <a:gd name="T4" fmla="*/ 264 w 297"/>
                <a:gd name="T5" fmla="*/ 422 h 1879"/>
                <a:gd name="T6" fmla="*/ 222 w 297"/>
                <a:gd name="T7" fmla="*/ 365 h 1879"/>
                <a:gd name="T8" fmla="*/ 219 w 297"/>
                <a:gd name="T9" fmla="*/ 368 h 1879"/>
                <a:gd name="T10" fmla="*/ 264 w 297"/>
                <a:gd name="T11" fmla="*/ 428 h 1879"/>
                <a:gd name="T12" fmla="*/ 264 w 297"/>
                <a:gd name="T13" fmla="*/ 428 h 1879"/>
                <a:gd name="T14" fmla="*/ 232 w 297"/>
                <a:gd name="T15" fmla="*/ 984 h 1879"/>
                <a:gd name="T16" fmla="*/ 0 w 297"/>
                <a:gd name="T17" fmla="*/ 1879 h 1879"/>
                <a:gd name="T18" fmla="*/ 5 w 297"/>
                <a:gd name="T19" fmla="*/ 1879 h 1879"/>
                <a:gd name="T20" fmla="*/ 236 w 297"/>
                <a:gd name="T21" fmla="*/ 985 h 1879"/>
                <a:gd name="T22" fmla="*/ 171 w 297"/>
                <a:gd name="T23"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7" h="1879">
                  <a:moveTo>
                    <a:pt x="171" y="0"/>
                  </a:moveTo>
                  <a:cubicBezTo>
                    <a:pt x="168" y="3"/>
                    <a:pt x="168" y="3"/>
                    <a:pt x="168" y="3"/>
                  </a:cubicBezTo>
                  <a:cubicBezTo>
                    <a:pt x="225" y="70"/>
                    <a:pt x="258" y="217"/>
                    <a:pt x="264" y="422"/>
                  </a:cubicBezTo>
                  <a:cubicBezTo>
                    <a:pt x="222" y="365"/>
                    <a:pt x="222" y="365"/>
                    <a:pt x="222" y="365"/>
                  </a:cubicBezTo>
                  <a:cubicBezTo>
                    <a:pt x="219" y="368"/>
                    <a:pt x="219" y="368"/>
                    <a:pt x="219" y="368"/>
                  </a:cubicBezTo>
                  <a:cubicBezTo>
                    <a:pt x="264" y="428"/>
                    <a:pt x="264" y="428"/>
                    <a:pt x="264" y="428"/>
                  </a:cubicBezTo>
                  <a:cubicBezTo>
                    <a:pt x="264" y="428"/>
                    <a:pt x="264" y="428"/>
                    <a:pt x="264" y="428"/>
                  </a:cubicBezTo>
                  <a:cubicBezTo>
                    <a:pt x="269" y="583"/>
                    <a:pt x="258" y="772"/>
                    <a:pt x="232" y="984"/>
                  </a:cubicBezTo>
                  <a:cubicBezTo>
                    <a:pt x="181" y="1404"/>
                    <a:pt x="83" y="1780"/>
                    <a:pt x="0" y="1879"/>
                  </a:cubicBezTo>
                  <a:cubicBezTo>
                    <a:pt x="5" y="1879"/>
                    <a:pt x="5" y="1879"/>
                    <a:pt x="5" y="1879"/>
                  </a:cubicBezTo>
                  <a:cubicBezTo>
                    <a:pt x="88" y="1775"/>
                    <a:pt x="185" y="1401"/>
                    <a:pt x="236" y="985"/>
                  </a:cubicBezTo>
                  <a:cubicBezTo>
                    <a:pt x="297" y="487"/>
                    <a:pt x="273" y="119"/>
                    <a:pt x="171" y="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userDrawn="1"/>
          </p:nvSpPr>
          <p:spPr bwMode="gray">
            <a:xfrm flipH="1">
              <a:off x="273050"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Line 14"/>
            <p:cNvSpPr>
              <a:spLocks noChangeShapeType="1"/>
            </p:cNvSpPr>
            <p:nvPr userDrawn="1"/>
          </p:nvSpPr>
          <p:spPr bwMode="gray">
            <a:xfrm>
              <a:off x="273050"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gray">
            <a:xfrm flipH="1">
              <a:off x="273050" y="3594100"/>
              <a:ext cx="554038" cy="3263900"/>
            </a:xfrm>
            <a:custGeom>
              <a:avLst/>
              <a:gdLst>
                <a:gd name="T0" fmla="*/ 221 w 225"/>
                <a:gd name="T1" fmla="*/ 1334 h 1334"/>
                <a:gd name="T2" fmla="*/ 145 w 225"/>
                <a:gd name="T3" fmla="*/ 843 h 1334"/>
                <a:gd name="T4" fmla="*/ 0 w 225"/>
                <a:gd name="T5" fmla="*/ 1 h 1334"/>
                <a:gd name="T6" fmla="*/ 4 w 225"/>
                <a:gd name="T7" fmla="*/ 0 h 1334"/>
                <a:gd name="T8" fmla="*/ 149 w 225"/>
                <a:gd name="T9" fmla="*/ 842 h 1334"/>
                <a:gd name="T10" fmla="*/ 225 w 225"/>
                <a:gd name="T11" fmla="*/ 1334 h 1334"/>
              </a:gdLst>
              <a:ahLst/>
              <a:cxnLst>
                <a:cxn ang="0">
                  <a:pos x="T0" y="T1"/>
                </a:cxn>
                <a:cxn ang="0">
                  <a:pos x="T2" y="T3"/>
                </a:cxn>
                <a:cxn ang="0">
                  <a:pos x="T4" y="T5"/>
                </a:cxn>
                <a:cxn ang="0">
                  <a:pos x="T6" y="T7"/>
                </a:cxn>
                <a:cxn ang="0">
                  <a:pos x="T8" y="T9"/>
                </a:cxn>
                <a:cxn ang="0">
                  <a:pos x="T10" y="T11"/>
                </a:cxn>
              </a:cxnLst>
              <a:rect l="0" t="0" r="r" b="b"/>
              <a:pathLst>
                <a:path w="225" h="1334">
                  <a:moveTo>
                    <a:pt x="221" y="1334"/>
                  </a:moveTo>
                  <a:cubicBezTo>
                    <a:pt x="200" y="1243"/>
                    <a:pt x="174" y="1055"/>
                    <a:pt x="145" y="843"/>
                  </a:cubicBezTo>
                  <a:cubicBezTo>
                    <a:pt x="101" y="518"/>
                    <a:pt x="52" y="149"/>
                    <a:pt x="0" y="1"/>
                  </a:cubicBezTo>
                  <a:cubicBezTo>
                    <a:pt x="4" y="0"/>
                    <a:pt x="4" y="0"/>
                    <a:pt x="4" y="0"/>
                  </a:cubicBezTo>
                  <a:cubicBezTo>
                    <a:pt x="55" y="148"/>
                    <a:pt x="105" y="517"/>
                    <a:pt x="149" y="842"/>
                  </a:cubicBezTo>
                  <a:cubicBezTo>
                    <a:pt x="178" y="1055"/>
                    <a:pt x="204" y="1244"/>
                    <a:pt x="225" y="1334"/>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userDrawn="1"/>
          </p:nvSpPr>
          <p:spPr bwMode="gray">
            <a:xfrm flipH="1">
              <a:off x="133350" y="3444875"/>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userDrawn="1"/>
          </p:nvSpPr>
          <p:spPr bwMode="gray">
            <a:xfrm flipH="1">
              <a:off x="936626" y="4335463"/>
              <a:ext cx="133350" cy="131762"/>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gray">
            <a:xfrm flipH="1">
              <a:off x="44450" y="5021263"/>
              <a:ext cx="317500" cy="317500"/>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userDrawn="1"/>
          </p:nvSpPr>
          <p:spPr bwMode="gray">
            <a:xfrm flipH="1">
              <a:off x="771526" y="3168650"/>
              <a:ext cx="131763" cy="131762"/>
            </a:xfrm>
            <a:custGeom>
              <a:avLst/>
              <a:gdLst>
                <a:gd name="T0" fmla="*/ 52 w 53"/>
                <a:gd name="T1" fmla="*/ 31 h 54"/>
                <a:gd name="T2" fmla="*/ 49 w 53"/>
                <a:gd name="T3" fmla="*/ 27 h 54"/>
                <a:gd name="T4" fmla="*/ 52 w 53"/>
                <a:gd name="T5" fmla="*/ 22 h 54"/>
                <a:gd name="T6" fmla="*/ 42 w 53"/>
                <a:gd name="T7" fmla="*/ 19 h 54"/>
                <a:gd name="T8" fmla="*/ 45 w 53"/>
                <a:gd name="T9" fmla="*/ 8 h 54"/>
                <a:gd name="T10" fmla="*/ 38 w 53"/>
                <a:gd name="T11" fmla="*/ 10 h 54"/>
                <a:gd name="T12" fmla="*/ 36 w 53"/>
                <a:gd name="T13" fmla="*/ 2 h 54"/>
                <a:gd name="T14" fmla="*/ 29 w 53"/>
                <a:gd name="T15" fmla="*/ 7 h 54"/>
                <a:gd name="T16" fmla="*/ 24 w 53"/>
                <a:gd name="T17" fmla="*/ 1 h 54"/>
                <a:gd name="T18" fmla="*/ 21 w 53"/>
                <a:gd name="T19" fmla="*/ 6 h 54"/>
                <a:gd name="T20" fmla="*/ 14 w 53"/>
                <a:gd name="T21" fmla="*/ 3 h 54"/>
                <a:gd name="T22" fmla="*/ 13 w 53"/>
                <a:gd name="T23" fmla="*/ 12 h 54"/>
                <a:gd name="T24" fmla="*/ 5 w 53"/>
                <a:gd name="T25" fmla="*/ 11 h 54"/>
                <a:gd name="T26" fmla="*/ 8 w 53"/>
                <a:gd name="T27" fmla="*/ 20 h 54"/>
                <a:gd name="T28" fmla="*/ 0 w 53"/>
                <a:gd name="T29" fmla="*/ 23 h 54"/>
                <a:gd name="T30" fmla="*/ 4 w 53"/>
                <a:gd name="T31" fmla="*/ 28 h 54"/>
                <a:gd name="T32" fmla="*/ 0 w 53"/>
                <a:gd name="T33" fmla="*/ 32 h 54"/>
                <a:gd name="T34" fmla="*/ 10 w 53"/>
                <a:gd name="T35" fmla="*/ 36 h 54"/>
                <a:gd name="T36" fmla="*/ 7 w 53"/>
                <a:gd name="T37" fmla="*/ 46 h 54"/>
                <a:gd name="T38" fmla="*/ 15 w 53"/>
                <a:gd name="T39" fmla="*/ 45 h 54"/>
                <a:gd name="T40" fmla="*/ 16 w 53"/>
                <a:gd name="T41" fmla="*/ 52 h 54"/>
                <a:gd name="T42" fmla="*/ 23 w 53"/>
                <a:gd name="T43" fmla="*/ 48 h 54"/>
                <a:gd name="T44" fmla="*/ 28 w 53"/>
                <a:gd name="T45" fmla="*/ 54 h 54"/>
                <a:gd name="T46" fmla="*/ 32 w 53"/>
                <a:gd name="T47" fmla="*/ 48 h 54"/>
                <a:gd name="T48" fmla="*/ 38 w 53"/>
                <a:gd name="T49" fmla="*/ 51 h 54"/>
                <a:gd name="T50" fmla="*/ 39 w 53"/>
                <a:gd name="T51" fmla="*/ 43 h 54"/>
                <a:gd name="T52" fmla="*/ 47 w 53"/>
                <a:gd name="T53" fmla="*/ 43 h 54"/>
                <a:gd name="T54" fmla="*/ 44 w 53"/>
                <a:gd name="T55" fmla="*/ 35 h 54"/>
                <a:gd name="T56" fmla="*/ 52 w 53"/>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54">
                  <a:moveTo>
                    <a:pt x="52" y="31"/>
                  </a:moveTo>
                  <a:cubicBezTo>
                    <a:pt x="53" y="30"/>
                    <a:pt x="51" y="28"/>
                    <a:pt x="49" y="27"/>
                  </a:cubicBezTo>
                  <a:cubicBezTo>
                    <a:pt x="51" y="25"/>
                    <a:pt x="52" y="23"/>
                    <a:pt x="52" y="22"/>
                  </a:cubicBezTo>
                  <a:cubicBezTo>
                    <a:pt x="52" y="20"/>
                    <a:pt x="48" y="19"/>
                    <a:pt x="42" y="19"/>
                  </a:cubicBezTo>
                  <a:cubicBezTo>
                    <a:pt x="45" y="14"/>
                    <a:pt x="47" y="10"/>
                    <a:pt x="45" y="8"/>
                  </a:cubicBezTo>
                  <a:cubicBezTo>
                    <a:pt x="44" y="7"/>
                    <a:pt x="41" y="8"/>
                    <a:pt x="38" y="10"/>
                  </a:cubicBezTo>
                  <a:cubicBezTo>
                    <a:pt x="38" y="6"/>
                    <a:pt x="37" y="3"/>
                    <a:pt x="36" y="2"/>
                  </a:cubicBezTo>
                  <a:cubicBezTo>
                    <a:pt x="34" y="2"/>
                    <a:pt x="32" y="3"/>
                    <a:pt x="29" y="7"/>
                  </a:cubicBezTo>
                  <a:cubicBezTo>
                    <a:pt x="28" y="3"/>
                    <a:pt x="26" y="0"/>
                    <a:pt x="24" y="1"/>
                  </a:cubicBezTo>
                  <a:cubicBezTo>
                    <a:pt x="23" y="1"/>
                    <a:pt x="22" y="3"/>
                    <a:pt x="21" y="6"/>
                  </a:cubicBezTo>
                  <a:cubicBezTo>
                    <a:pt x="18" y="4"/>
                    <a:pt x="16" y="3"/>
                    <a:pt x="14" y="3"/>
                  </a:cubicBezTo>
                  <a:cubicBezTo>
                    <a:pt x="13" y="4"/>
                    <a:pt x="13" y="7"/>
                    <a:pt x="13" y="12"/>
                  </a:cubicBezTo>
                  <a:cubicBezTo>
                    <a:pt x="9" y="10"/>
                    <a:pt x="6" y="10"/>
                    <a:pt x="5" y="11"/>
                  </a:cubicBezTo>
                  <a:cubicBezTo>
                    <a:pt x="4" y="13"/>
                    <a:pt x="5" y="16"/>
                    <a:pt x="8" y="20"/>
                  </a:cubicBezTo>
                  <a:cubicBezTo>
                    <a:pt x="3" y="20"/>
                    <a:pt x="0" y="21"/>
                    <a:pt x="0" y="23"/>
                  </a:cubicBezTo>
                  <a:cubicBezTo>
                    <a:pt x="0" y="25"/>
                    <a:pt x="1" y="26"/>
                    <a:pt x="4" y="28"/>
                  </a:cubicBezTo>
                  <a:cubicBezTo>
                    <a:pt x="1" y="29"/>
                    <a:pt x="0" y="31"/>
                    <a:pt x="0" y="32"/>
                  </a:cubicBezTo>
                  <a:cubicBezTo>
                    <a:pt x="0" y="34"/>
                    <a:pt x="4" y="35"/>
                    <a:pt x="10" y="36"/>
                  </a:cubicBezTo>
                  <a:cubicBezTo>
                    <a:pt x="7" y="40"/>
                    <a:pt x="6" y="44"/>
                    <a:pt x="7" y="46"/>
                  </a:cubicBezTo>
                  <a:cubicBezTo>
                    <a:pt x="8" y="47"/>
                    <a:pt x="11" y="46"/>
                    <a:pt x="15" y="45"/>
                  </a:cubicBezTo>
                  <a:cubicBezTo>
                    <a:pt x="14" y="49"/>
                    <a:pt x="15" y="51"/>
                    <a:pt x="16" y="52"/>
                  </a:cubicBezTo>
                  <a:cubicBezTo>
                    <a:pt x="18" y="53"/>
                    <a:pt x="20" y="51"/>
                    <a:pt x="23" y="48"/>
                  </a:cubicBezTo>
                  <a:cubicBezTo>
                    <a:pt x="24" y="51"/>
                    <a:pt x="26" y="54"/>
                    <a:pt x="28" y="54"/>
                  </a:cubicBezTo>
                  <a:cubicBezTo>
                    <a:pt x="29" y="54"/>
                    <a:pt x="31" y="51"/>
                    <a:pt x="32" y="48"/>
                  </a:cubicBezTo>
                  <a:cubicBezTo>
                    <a:pt x="34" y="50"/>
                    <a:pt x="36" y="52"/>
                    <a:pt x="38" y="51"/>
                  </a:cubicBezTo>
                  <a:cubicBezTo>
                    <a:pt x="39" y="50"/>
                    <a:pt x="40" y="47"/>
                    <a:pt x="39" y="43"/>
                  </a:cubicBezTo>
                  <a:cubicBezTo>
                    <a:pt x="43" y="44"/>
                    <a:pt x="46" y="45"/>
                    <a:pt x="47" y="43"/>
                  </a:cubicBezTo>
                  <a:cubicBezTo>
                    <a:pt x="48" y="42"/>
                    <a:pt x="47" y="39"/>
                    <a:pt x="44" y="35"/>
                  </a:cubicBezTo>
                  <a:cubicBezTo>
                    <a:pt x="49" y="34"/>
                    <a:pt x="52" y="33"/>
                    <a:pt x="52" y="3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userDrawn="1"/>
          </p:nvSpPr>
          <p:spPr bwMode="gray">
            <a:xfrm flipH="1">
              <a:off x="118857" y="1370013"/>
              <a:ext cx="260350" cy="258762"/>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userDrawn="1"/>
          </p:nvSpPr>
          <p:spPr bwMode="gray">
            <a:xfrm flipH="1">
              <a:off x="309563" y="4675188"/>
              <a:ext cx="246063" cy="347662"/>
            </a:xfrm>
            <a:custGeom>
              <a:avLst/>
              <a:gdLst>
                <a:gd name="T0" fmla="*/ 78 w 100"/>
                <a:gd name="T1" fmla="*/ 15 h 142"/>
                <a:gd name="T2" fmla="*/ 30 w 100"/>
                <a:gd name="T3" fmla="*/ 130 h 142"/>
                <a:gd name="T4" fmla="*/ 78 w 100"/>
                <a:gd name="T5" fmla="*/ 15 h 142"/>
              </a:gdLst>
              <a:ahLst/>
              <a:cxnLst>
                <a:cxn ang="0">
                  <a:pos x="T0" y="T1"/>
                </a:cxn>
                <a:cxn ang="0">
                  <a:pos x="T2" y="T3"/>
                </a:cxn>
                <a:cxn ang="0">
                  <a:pos x="T4" y="T5"/>
                </a:cxn>
              </a:cxnLst>
              <a:rect l="0" t="0" r="r" b="b"/>
              <a:pathLst>
                <a:path w="100" h="142">
                  <a:moveTo>
                    <a:pt x="78" y="15"/>
                  </a:moveTo>
                  <a:cubicBezTo>
                    <a:pt x="100" y="37"/>
                    <a:pt x="60" y="118"/>
                    <a:pt x="30" y="130"/>
                  </a:cubicBezTo>
                  <a:cubicBezTo>
                    <a:pt x="0" y="142"/>
                    <a:pt x="63" y="0"/>
                    <a:pt x="78" y="1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userDrawn="1"/>
          </p:nvSpPr>
          <p:spPr bwMode="gray">
            <a:xfrm flipH="1">
              <a:off x="608013"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Line 27"/>
            <p:cNvSpPr>
              <a:spLocks noChangeShapeType="1"/>
            </p:cNvSpPr>
            <p:nvPr userDrawn="1"/>
          </p:nvSpPr>
          <p:spPr bwMode="gray">
            <a:xfrm>
              <a:off x="608013"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userDrawn="1"/>
          </p:nvSpPr>
          <p:spPr bwMode="gray">
            <a:xfrm flipH="1">
              <a:off x="600075" y="5172075"/>
              <a:ext cx="339725" cy="1685925"/>
            </a:xfrm>
            <a:custGeom>
              <a:avLst/>
              <a:gdLst>
                <a:gd name="T0" fmla="*/ 131 w 138"/>
                <a:gd name="T1" fmla="*/ 689 h 689"/>
                <a:gd name="T2" fmla="*/ 0 w 138"/>
                <a:gd name="T3" fmla="*/ 4 h 689"/>
                <a:gd name="T4" fmla="*/ 1 w 138"/>
                <a:gd name="T5" fmla="*/ 0 h 689"/>
                <a:gd name="T6" fmla="*/ 132 w 138"/>
                <a:gd name="T7" fmla="*/ 403 h 689"/>
                <a:gd name="T8" fmla="*/ 135 w 138"/>
                <a:gd name="T9" fmla="*/ 689 h 689"/>
              </a:gdLst>
              <a:ahLst/>
              <a:cxnLst>
                <a:cxn ang="0">
                  <a:pos x="T0" y="T1"/>
                </a:cxn>
                <a:cxn ang="0">
                  <a:pos x="T2" y="T3"/>
                </a:cxn>
                <a:cxn ang="0">
                  <a:pos x="T4" y="T5"/>
                </a:cxn>
                <a:cxn ang="0">
                  <a:pos x="T6" y="T7"/>
                </a:cxn>
                <a:cxn ang="0">
                  <a:pos x="T8" y="T9"/>
                </a:cxn>
              </a:cxnLst>
              <a:rect l="0" t="0" r="r" b="b"/>
              <a:pathLst>
                <a:path w="138" h="689">
                  <a:moveTo>
                    <a:pt x="131" y="689"/>
                  </a:moveTo>
                  <a:cubicBezTo>
                    <a:pt x="136" y="509"/>
                    <a:pt x="136" y="50"/>
                    <a:pt x="0" y="4"/>
                  </a:cubicBezTo>
                  <a:cubicBezTo>
                    <a:pt x="1" y="0"/>
                    <a:pt x="1" y="0"/>
                    <a:pt x="1" y="0"/>
                  </a:cubicBezTo>
                  <a:cubicBezTo>
                    <a:pt x="73" y="25"/>
                    <a:pt x="117" y="161"/>
                    <a:pt x="132" y="403"/>
                  </a:cubicBezTo>
                  <a:cubicBezTo>
                    <a:pt x="138" y="513"/>
                    <a:pt x="137" y="621"/>
                    <a:pt x="135" y="68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userDrawn="1"/>
          </p:nvGrpSpPr>
          <p:grpSpPr bwMode="gray">
            <a:xfrm rot="21049918">
              <a:off x="516851" y="3319634"/>
              <a:ext cx="682233" cy="504823"/>
              <a:chOff x="452438" y="3540125"/>
              <a:chExt cx="750888" cy="555625"/>
            </a:xfrm>
          </p:grpSpPr>
          <p:sp>
            <p:nvSpPr>
              <p:cNvPr id="29" name="Freeform 28"/>
              <p:cNvSpPr>
                <a:spLocks/>
              </p:cNvSpPr>
              <p:nvPr userDrawn="1"/>
            </p:nvSpPr>
            <p:spPr bwMode="gray">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userDrawn="1"/>
            </p:nvSpPr>
            <p:spPr bwMode="gray">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1" name="Oval 30"/>
            <p:cNvSpPr>
              <a:spLocks noChangeArrowheads="1"/>
            </p:cNvSpPr>
            <p:nvPr userDrawn="1"/>
          </p:nvSpPr>
          <p:spPr bwMode="gray">
            <a:xfrm flipH="1">
              <a:off x="822178" y="5832156"/>
              <a:ext cx="82550" cy="69850"/>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userDrawn="1"/>
          </p:nvSpPr>
          <p:spPr bwMode="gray">
            <a:xfrm flipH="1">
              <a:off x="125840" y="3663574"/>
              <a:ext cx="519113" cy="444500"/>
            </a:xfrm>
            <a:custGeom>
              <a:avLst/>
              <a:gdLst>
                <a:gd name="T0" fmla="*/ 174 w 211"/>
                <a:gd name="T1" fmla="*/ 17 h 182"/>
                <a:gd name="T2" fmla="*/ 92 w 211"/>
                <a:gd name="T3" fmla="*/ 159 h 182"/>
                <a:gd name="T4" fmla="*/ 1 w 211"/>
                <a:gd name="T5" fmla="*/ 83 h 182"/>
                <a:gd name="T6" fmla="*/ 89 w 211"/>
                <a:gd name="T7" fmla="*/ 169 h 182"/>
                <a:gd name="T8" fmla="*/ 174 w 211"/>
                <a:gd name="T9" fmla="*/ 17 h 182"/>
              </a:gdLst>
              <a:ahLst/>
              <a:cxnLst>
                <a:cxn ang="0">
                  <a:pos x="T0" y="T1"/>
                </a:cxn>
                <a:cxn ang="0">
                  <a:pos x="T2" y="T3"/>
                </a:cxn>
                <a:cxn ang="0">
                  <a:pos x="T4" y="T5"/>
                </a:cxn>
                <a:cxn ang="0">
                  <a:pos x="T6" y="T7"/>
                </a:cxn>
                <a:cxn ang="0">
                  <a:pos x="T8" y="T9"/>
                </a:cxn>
              </a:cxnLst>
              <a:rect l="0" t="0" r="r" b="b"/>
              <a:pathLst>
                <a:path w="211" h="182">
                  <a:moveTo>
                    <a:pt x="174" y="17"/>
                  </a:moveTo>
                  <a:cubicBezTo>
                    <a:pt x="146" y="0"/>
                    <a:pt x="104" y="130"/>
                    <a:pt x="92" y="159"/>
                  </a:cubicBezTo>
                  <a:cubicBezTo>
                    <a:pt x="81" y="131"/>
                    <a:pt x="0" y="55"/>
                    <a:pt x="1" y="83"/>
                  </a:cubicBezTo>
                  <a:cubicBezTo>
                    <a:pt x="1" y="115"/>
                    <a:pt x="59" y="178"/>
                    <a:pt x="89" y="169"/>
                  </a:cubicBezTo>
                  <a:cubicBezTo>
                    <a:pt x="92" y="182"/>
                    <a:pt x="211" y="39"/>
                    <a:pt x="174" y="17"/>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userDrawn="1"/>
          </p:nvSpPr>
          <p:spPr bwMode="gray">
            <a:xfrm flipH="1">
              <a:off x="725487" y="6030892"/>
              <a:ext cx="201613" cy="536575"/>
            </a:xfrm>
            <a:custGeom>
              <a:avLst/>
              <a:gdLst>
                <a:gd name="T0" fmla="*/ 35 w 82"/>
                <a:gd name="T1" fmla="*/ 3 h 219"/>
                <a:gd name="T2" fmla="*/ 24 w 82"/>
                <a:gd name="T3" fmla="*/ 171 h 219"/>
                <a:gd name="T4" fmla="*/ 35 w 82"/>
                <a:gd name="T5" fmla="*/ 3 h 219"/>
              </a:gdLst>
              <a:ahLst/>
              <a:cxnLst>
                <a:cxn ang="0">
                  <a:pos x="T0" y="T1"/>
                </a:cxn>
                <a:cxn ang="0">
                  <a:pos x="T2" y="T3"/>
                </a:cxn>
                <a:cxn ang="0">
                  <a:pos x="T4" y="T5"/>
                </a:cxn>
              </a:cxnLst>
              <a:rect l="0" t="0" r="r" b="b"/>
              <a:pathLst>
                <a:path w="82" h="219">
                  <a:moveTo>
                    <a:pt x="35" y="3"/>
                  </a:moveTo>
                  <a:cubicBezTo>
                    <a:pt x="0" y="0"/>
                    <a:pt x="23" y="150"/>
                    <a:pt x="24" y="171"/>
                  </a:cubicBezTo>
                  <a:cubicBezTo>
                    <a:pt x="25" y="219"/>
                    <a:pt x="82" y="7"/>
                    <a:pt x="35" y="3"/>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userDrawn="1"/>
          </p:nvSpPr>
          <p:spPr bwMode="gray">
            <a:xfrm flipH="1">
              <a:off x="675480" y="6365050"/>
              <a:ext cx="188913" cy="112712"/>
            </a:xfrm>
            <a:custGeom>
              <a:avLst/>
              <a:gdLst>
                <a:gd name="T0" fmla="*/ 73 w 77"/>
                <a:gd name="T1" fmla="*/ 6 h 46"/>
                <a:gd name="T2" fmla="*/ 0 w 77"/>
                <a:gd name="T3" fmla="*/ 46 h 46"/>
                <a:gd name="T4" fmla="*/ 73 w 77"/>
                <a:gd name="T5" fmla="*/ 6 h 46"/>
              </a:gdLst>
              <a:ahLst/>
              <a:cxnLst>
                <a:cxn ang="0">
                  <a:pos x="T0" y="T1"/>
                </a:cxn>
                <a:cxn ang="0">
                  <a:pos x="T2" y="T3"/>
                </a:cxn>
                <a:cxn ang="0">
                  <a:pos x="T4" y="T5"/>
                </a:cxn>
              </a:cxnLst>
              <a:rect l="0" t="0" r="r" b="b"/>
              <a:pathLst>
                <a:path w="77" h="46">
                  <a:moveTo>
                    <a:pt x="73" y="6"/>
                  </a:moveTo>
                  <a:cubicBezTo>
                    <a:pt x="72" y="0"/>
                    <a:pt x="45" y="1"/>
                    <a:pt x="0" y="46"/>
                  </a:cubicBezTo>
                  <a:cubicBezTo>
                    <a:pt x="24" y="43"/>
                    <a:pt x="77" y="29"/>
                    <a:pt x="73" y="6"/>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8"/>
            <p:cNvSpPr>
              <a:spLocks/>
            </p:cNvSpPr>
            <p:nvPr userDrawn="1"/>
          </p:nvSpPr>
          <p:spPr bwMode="gray">
            <a:xfrm flipH="1">
              <a:off x="444500" y="3063875"/>
              <a:ext cx="168275" cy="177800"/>
            </a:xfrm>
            <a:custGeom>
              <a:avLst/>
              <a:gdLst>
                <a:gd name="T0" fmla="*/ 8 w 68"/>
                <a:gd name="T1" fmla="*/ 25 h 73"/>
                <a:gd name="T2" fmla="*/ 21 w 68"/>
                <a:gd name="T3" fmla="*/ 67 h 73"/>
                <a:gd name="T4" fmla="*/ 61 w 68"/>
                <a:gd name="T5" fmla="*/ 48 h 73"/>
                <a:gd name="T6" fmla="*/ 48 w 68"/>
                <a:gd name="T7" fmla="*/ 6 h 73"/>
                <a:gd name="T8" fmla="*/ 8 w 68"/>
                <a:gd name="T9" fmla="*/ 25 h 73"/>
              </a:gdLst>
              <a:ahLst/>
              <a:cxnLst>
                <a:cxn ang="0">
                  <a:pos x="T0" y="T1"/>
                </a:cxn>
                <a:cxn ang="0">
                  <a:pos x="T2" y="T3"/>
                </a:cxn>
                <a:cxn ang="0">
                  <a:pos x="T4" y="T5"/>
                </a:cxn>
                <a:cxn ang="0">
                  <a:pos x="T6" y="T7"/>
                </a:cxn>
                <a:cxn ang="0">
                  <a:pos x="T8" y="T9"/>
                </a:cxn>
              </a:cxnLst>
              <a:rect l="0" t="0" r="r" b="b"/>
              <a:pathLst>
                <a:path w="68" h="73">
                  <a:moveTo>
                    <a:pt x="8" y="25"/>
                  </a:moveTo>
                  <a:cubicBezTo>
                    <a:pt x="0" y="41"/>
                    <a:pt x="6" y="60"/>
                    <a:pt x="21" y="67"/>
                  </a:cubicBezTo>
                  <a:cubicBezTo>
                    <a:pt x="36" y="73"/>
                    <a:pt x="53" y="65"/>
                    <a:pt x="61" y="48"/>
                  </a:cubicBezTo>
                  <a:cubicBezTo>
                    <a:pt x="68" y="32"/>
                    <a:pt x="63" y="13"/>
                    <a:pt x="48" y="6"/>
                  </a:cubicBezTo>
                  <a:cubicBezTo>
                    <a:pt x="33" y="0"/>
                    <a:pt x="15" y="8"/>
                    <a:pt x="8" y="25"/>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39"/>
            <p:cNvSpPr>
              <a:spLocks/>
            </p:cNvSpPr>
            <p:nvPr userDrawn="1"/>
          </p:nvSpPr>
          <p:spPr bwMode="gray">
            <a:xfrm flipH="1">
              <a:off x="161925" y="5654675"/>
              <a:ext cx="357188" cy="257175"/>
            </a:xfrm>
            <a:custGeom>
              <a:avLst/>
              <a:gdLst>
                <a:gd name="T0" fmla="*/ 116 w 145"/>
                <a:gd name="T1" fmla="*/ 3 h 105"/>
                <a:gd name="T2" fmla="*/ 78 w 145"/>
                <a:gd name="T3" fmla="*/ 23 h 105"/>
                <a:gd name="T4" fmla="*/ 38 w 145"/>
                <a:gd name="T5" fmla="*/ 23 h 105"/>
                <a:gd name="T6" fmla="*/ 97 w 145"/>
                <a:gd name="T7" fmla="*/ 99 h 105"/>
                <a:gd name="T8" fmla="*/ 139 w 145"/>
                <a:gd name="T9" fmla="*/ 56 h 105"/>
                <a:gd name="T10" fmla="*/ 116 w 145"/>
                <a:gd name="T11" fmla="*/ 3 h 105"/>
              </a:gdLst>
              <a:ahLst/>
              <a:cxnLst>
                <a:cxn ang="0">
                  <a:pos x="T0" y="T1"/>
                </a:cxn>
                <a:cxn ang="0">
                  <a:pos x="T2" y="T3"/>
                </a:cxn>
                <a:cxn ang="0">
                  <a:pos x="T4" y="T5"/>
                </a:cxn>
                <a:cxn ang="0">
                  <a:pos x="T6" y="T7"/>
                </a:cxn>
                <a:cxn ang="0">
                  <a:pos x="T8" y="T9"/>
                </a:cxn>
                <a:cxn ang="0">
                  <a:pos x="T10" y="T11"/>
                </a:cxn>
              </a:cxnLst>
              <a:rect l="0" t="0" r="r" b="b"/>
              <a:pathLst>
                <a:path w="145" h="105">
                  <a:moveTo>
                    <a:pt x="116" y="3"/>
                  </a:moveTo>
                  <a:cubicBezTo>
                    <a:pt x="96" y="0"/>
                    <a:pt x="84" y="9"/>
                    <a:pt x="78" y="23"/>
                  </a:cubicBezTo>
                  <a:cubicBezTo>
                    <a:pt x="62" y="15"/>
                    <a:pt x="45" y="16"/>
                    <a:pt x="38" y="23"/>
                  </a:cubicBezTo>
                  <a:cubicBezTo>
                    <a:pt x="0" y="62"/>
                    <a:pt x="69" y="105"/>
                    <a:pt x="97" y="99"/>
                  </a:cubicBezTo>
                  <a:cubicBezTo>
                    <a:pt x="109" y="100"/>
                    <a:pt x="134" y="76"/>
                    <a:pt x="139" y="56"/>
                  </a:cubicBezTo>
                  <a:cubicBezTo>
                    <a:pt x="145" y="29"/>
                    <a:pt x="129" y="5"/>
                    <a:pt x="116"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0"/>
            <p:cNvSpPr>
              <a:spLocks/>
            </p:cNvSpPr>
            <p:nvPr userDrawn="1"/>
          </p:nvSpPr>
          <p:spPr bwMode="gray">
            <a:xfrm flipH="1">
              <a:off x="111125" y="5670550"/>
              <a:ext cx="412750" cy="247650"/>
            </a:xfrm>
            <a:custGeom>
              <a:avLst/>
              <a:gdLst>
                <a:gd name="T0" fmla="*/ 164 w 168"/>
                <a:gd name="T1" fmla="*/ 24 h 101"/>
                <a:gd name="T2" fmla="*/ 101 w 168"/>
                <a:gd name="T3" fmla="*/ 80 h 101"/>
                <a:gd name="T4" fmla="*/ 98 w 168"/>
                <a:gd name="T5" fmla="*/ 46 h 101"/>
                <a:gd name="T6" fmla="*/ 76 w 168"/>
                <a:gd name="T7" fmla="*/ 1 h 101"/>
                <a:gd name="T8" fmla="*/ 88 w 168"/>
                <a:gd name="T9" fmla="*/ 83 h 101"/>
                <a:gd name="T10" fmla="*/ 58 w 168"/>
                <a:gd name="T11" fmla="*/ 63 h 101"/>
                <a:gd name="T12" fmla="*/ 9 w 168"/>
                <a:gd name="T13" fmla="*/ 52 h 101"/>
                <a:gd name="T14" fmla="*/ 96 w 168"/>
                <a:gd name="T15" fmla="*/ 96 h 101"/>
                <a:gd name="T16" fmla="*/ 98 w 168"/>
                <a:gd name="T17" fmla="*/ 96 h 101"/>
                <a:gd name="T18" fmla="*/ 99 w 168"/>
                <a:gd name="T19" fmla="*/ 95 h 101"/>
                <a:gd name="T20" fmla="*/ 139 w 168"/>
                <a:gd name="T21" fmla="*/ 67 h 101"/>
                <a:gd name="T22" fmla="*/ 164 w 168"/>
                <a:gd name="T23" fmla="*/ 2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01">
                  <a:moveTo>
                    <a:pt x="164" y="24"/>
                  </a:moveTo>
                  <a:cubicBezTo>
                    <a:pt x="152" y="13"/>
                    <a:pt x="115" y="56"/>
                    <a:pt x="101" y="80"/>
                  </a:cubicBezTo>
                  <a:cubicBezTo>
                    <a:pt x="102" y="70"/>
                    <a:pt x="101" y="57"/>
                    <a:pt x="98" y="46"/>
                  </a:cubicBezTo>
                  <a:cubicBezTo>
                    <a:pt x="93" y="20"/>
                    <a:pt x="81" y="0"/>
                    <a:pt x="76" y="1"/>
                  </a:cubicBezTo>
                  <a:cubicBezTo>
                    <a:pt x="61" y="5"/>
                    <a:pt x="75" y="58"/>
                    <a:pt x="88" y="83"/>
                  </a:cubicBezTo>
                  <a:cubicBezTo>
                    <a:pt x="80" y="76"/>
                    <a:pt x="68" y="68"/>
                    <a:pt x="58" y="63"/>
                  </a:cubicBezTo>
                  <a:cubicBezTo>
                    <a:pt x="34" y="51"/>
                    <a:pt x="11" y="48"/>
                    <a:pt x="9" y="52"/>
                  </a:cubicBezTo>
                  <a:cubicBezTo>
                    <a:pt x="0" y="71"/>
                    <a:pt x="85" y="101"/>
                    <a:pt x="96" y="96"/>
                  </a:cubicBezTo>
                  <a:cubicBezTo>
                    <a:pt x="97" y="96"/>
                    <a:pt x="97" y="96"/>
                    <a:pt x="98" y="96"/>
                  </a:cubicBezTo>
                  <a:cubicBezTo>
                    <a:pt x="99" y="96"/>
                    <a:pt x="99" y="96"/>
                    <a:pt x="99" y="95"/>
                  </a:cubicBezTo>
                  <a:cubicBezTo>
                    <a:pt x="106" y="94"/>
                    <a:pt x="126" y="80"/>
                    <a:pt x="139" y="67"/>
                  </a:cubicBezTo>
                  <a:cubicBezTo>
                    <a:pt x="158" y="48"/>
                    <a:pt x="168" y="27"/>
                    <a:pt x="164" y="24"/>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Oval 33"/>
            <p:cNvSpPr>
              <a:spLocks noChangeArrowheads="1"/>
            </p:cNvSpPr>
            <p:nvPr userDrawn="1"/>
          </p:nvSpPr>
          <p:spPr bwMode="gray">
            <a:xfrm flipH="1">
              <a:off x="546100" y="1807440"/>
              <a:ext cx="82550"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8"/>
            <p:cNvSpPr>
              <a:spLocks/>
            </p:cNvSpPr>
            <p:nvPr userDrawn="1"/>
          </p:nvSpPr>
          <p:spPr bwMode="gray">
            <a:xfrm flipH="1">
              <a:off x="1088588" y="6153943"/>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9" name="Group 48"/>
            <p:cNvGrpSpPr/>
            <p:nvPr userDrawn="1"/>
          </p:nvGrpSpPr>
          <p:grpSpPr bwMode="gray">
            <a:xfrm>
              <a:off x="603252" y="4833897"/>
              <a:ext cx="607348" cy="609642"/>
              <a:chOff x="2051052" y="5522596"/>
              <a:chExt cx="892175" cy="895542"/>
            </a:xfrm>
          </p:grpSpPr>
          <p:sp>
            <p:nvSpPr>
              <p:cNvPr id="50" name="Freeform 5"/>
              <p:cNvSpPr>
                <a:spLocks/>
              </p:cNvSpPr>
              <p:nvPr userDrawn="1"/>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Line 6"/>
              <p:cNvSpPr>
                <a:spLocks noChangeShapeType="1"/>
              </p:cNvSpPr>
              <p:nvPr userDrawn="1"/>
            </p:nvSpPr>
            <p:spPr bwMode="gray">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2"/>
              <p:cNvSpPr>
                <a:spLocks/>
              </p:cNvSpPr>
              <p:nvPr userDrawn="1"/>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3"/>
              <p:cNvSpPr>
                <a:spLocks/>
              </p:cNvSpPr>
              <p:nvPr userDrawn="1"/>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2"/>
              <p:cNvSpPr>
                <a:spLocks/>
              </p:cNvSpPr>
              <p:nvPr userDrawn="1"/>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Oval 54"/>
              <p:cNvSpPr/>
              <p:nvPr userDrawn="1"/>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userDrawn="1"/>
          </p:nvGrpSpPr>
          <p:grpSpPr bwMode="gray">
            <a:xfrm rot="19876682">
              <a:off x="80098" y="1916305"/>
              <a:ext cx="878030" cy="874332"/>
              <a:chOff x="4277517" y="3752400"/>
              <a:chExt cx="1154448" cy="1149586"/>
            </a:xfrm>
          </p:grpSpPr>
          <p:sp>
            <p:nvSpPr>
              <p:cNvPr id="57" name="Freeform 56"/>
              <p:cNvSpPr>
                <a:spLocks/>
              </p:cNvSpPr>
              <p:nvPr userDrawn="1"/>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35"/>
              <p:cNvSpPr>
                <a:spLocks/>
              </p:cNvSpPr>
              <p:nvPr userDrawn="1"/>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1"/>
              <p:cNvSpPr>
                <a:spLocks/>
              </p:cNvSpPr>
              <p:nvPr userDrawn="1"/>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41"/>
              <p:cNvSpPr>
                <a:spLocks/>
              </p:cNvSpPr>
              <p:nvPr userDrawn="1"/>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42"/>
              <p:cNvSpPr>
                <a:spLocks/>
              </p:cNvSpPr>
              <p:nvPr userDrawn="1"/>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a:p>
            </p:txBody>
          </p:sp>
        </p:grpSp>
      </p:grpSp>
      <p:sp>
        <p:nvSpPr>
          <p:cNvPr id="2" name="Title Placeholder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p>
        </p:txBody>
      </p:sp>
      <p:sp>
        <p:nvSpPr>
          <p:cNvPr id="4" name="Date Placeholder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a:defRPr sz="1100">
                <a:solidFill>
                  <a:schemeClr val="tx1"/>
                </a:solidFill>
              </a:defRPr>
            </a:lvl1pPr>
          </a:lstStyle>
          <a:p>
            <a:fld id="{EAB6F22D-34FA-43A4-B48A-40A230D6062C}" type="datetime1">
              <a:rPr lang="en-US" smtClean="0"/>
              <a:pPr/>
              <a:t>11/6/2025</a:t>
            </a:fld>
            <a:endParaRPr lang="en-US"/>
          </a:p>
        </p:txBody>
      </p:sp>
      <p:sp>
        <p:nvSpPr>
          <p:cNvPr id="6" name="Slide Number Placeholder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a:defRPr sz="1100">
                <a:solidFill>
                  <a:schemeClr val="tx1"/>
                </a:solidFill>
              </a:defRPr>
            </a:lvl1pPr>
          </a:lstStyle>
          <a:p>
            <a:fld id="{484FD59D-33F1-4A76-843D-E67207CAFE54}" type="slidenum">
              <a:rPr lang="en-US" smtClean="0"/>
              <a:pPr/>
              <a:t>‹#›</a:t>
            </a:fld>
            <a:endParaRPr lang="en-US"/>
          </a:p>
        </p:txBody>
      </p:sp>
    </p:spTree>
    <p:extLst>
      <p:ext uri="{BB962C8B-B14F-4D97-AF65-F5344CB8AC3E}">
        <p14:creationId xmlns:p14="http://schemas.microsoft.com/office/powerpoint/2010/main" val="1545543995"/>
      </p:ext>
    </p:extLst>
  </p:cSld>
  <p:clrMap bg1="lt1" tx1="dk1" bg2="lt2" tx2="dk2" accent1="accent1" accent2="accent2" accent3="accent3" accent4="accent4" accent5="accent5" accent6="accent6" hlink="hlink" folHlink="folHlink"/>
  <p:sldLayoutIdLst>
    <p:sldLayoutId id="214748365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753BDF-395B-3A42-E168-35B431CD32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663027-C092-252A-9852-16832A29F1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3105585"/>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11/6/2025</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306580746"/>
      </p:ext>
    </p:extLst>
  </p:cSld>
  <p:clrMap bg1="lt1" tx1="dk1" bg2="lt2" tx2="dk2" accent1="accent1" accent2="accent2" accent3="accent3" accent4="accent4" accent5="accent5" accent6="accent6" hlink="hlink" folHlink="folHlink"/>
  <p:sldLayoutIdLst>
    <p:sldLayoutId id="2147483717" r:id="rId1"/>
  </p:sldLayoutIdLst>
  <p:hf sldNum="0" hdr="0" ftr="0" dt="0"/>
  <p:txStyles>
    <p:title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0.xml"/><Relationship Id="rId5" Type="http://schemas.openxmlformats.org/officeDocument/2006/relationships/image" Target="../media/image29.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hyperlink" Target="https://stpaul.ecsd.net/school-council-2022-2023"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hyperlink" Target="https://can01.safelinks.protection.outlook.com/?url=https%3A%2F%2Fwww.ecsd.net%2Fnews%2Fvisiting-lumen-christi-catholic-education-centre-1686071822602&amp;data=05%7C02%7CKerry.Carr-Jeschke%40ecsd.net%7Cad412544a2ad4637ef8e08de1c6f072f%7Cb18d9f6f0743460da19b0b3297eeeb89%7C0%7C0%7C638979460369920781%7CUnknown%7CTWFpbGZsb3d8eyJFbXB0eU1hcGkiOnRydWUsIlYiOiIwLjAuMDAwMCIsIlAiOiJXaW4zMiIsIkFOIjoiTWFpbCIsIldUIjoyfQ%3D%3D%7C0%7C%7C%7C&amp;sdata=unXzwtAtNv1VuURvl6bBrwlsB1Y4TJr2bZkITXWHfGk%3D&amp;reserved=0" TargetMode="Externa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6.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diagramColors" Target="../diagrams/colors1.xml"/><Relationship Id="rId11" Type="http://schemas.openxmlformats.org/officeDocument/2006/relationships/image" Target="../media/image25.png"/><Relationship Id="rId5" Type="http://schemas.openxmlformats.org/officeDocument/2006/relationships/diagramQuickStyle" Target="../diagrams/quickStyle1.xml"/><Relationship Id="rId10" Type="http://schemas.openxmlformats.org/officeDocument/2006/relationships/image" Target="../media/image24.png"/><Relationship Id="rId4" Type="http://schemas.openxmlformats.org/officeDocument/2006/relationships/diagramLayout" Target="../diagrams/layout1.xml"/><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40.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4E1E77E-7A0E-42C6-9360-0A5948828806}"/>
              </a:ext>
            </a:extLst>
          </p:cNvPr>
          <p:cNvPicPr>
            <a:picLocks noChangeAspect="1"/>
          </p:cNvPicPr>
          <p:nvPr/>
        </p:nvPicPr>
        <p:blipFill rotWithShape="1">
          <a:blip r:embed="rId2"/>
          <a:srcRect l="35363" t="9091"/>
          <a:stretch/>
        </p:blipFill>
        <p:spPr>
          <a:xfrm>
            <a:off x="3523488" y="18298"/>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6E0DBA-594A-3EBB-F24E-E701ED91E6C0}"/>
              </a:ext>
            </a:extLst>
          </p:cNvPr>
          <p:cNvSpPr>
            <a:spLocks noGrp="1"/>
          </p:cNvSpPr>
          <p:nvPr>
            <p:ph type="ctrTitle"/>
          </p:nvPr>
        </p:nvSpPr>
        <p:spPr>
          <a:xfrm>
            <a:off x="477981" y="1122363"/>
            <a:ext cx="4023360" cy="3204134"/>
          </a:xfrm>
        </p:spPr>
        <p:txBody>
          <a:bodyPr anchor="b">
            <a:normAutofit/>
          </a:bodyPr>
          <a:lstStyle/>
          <a:p>
            <a:pPr algn="l"/>
            <a:r>
              <a:rPr lang="en-US" sz="4800"/>
              <a:t>ST. PAUL CATHOLIC ELEMENTARY SCHOOL</a:t>
            </a:r>
          </a:p>
        </p:txBody>
      </p:sp>
      <p:sp>
        <p:nvSpPr>
          <p:cNvPr id="4" name="Subtitle 3">
            <a:extLst>
              <a:ext uri="{FF2B5EF4-FFF2-40B4-BE49-F238E27FC236}">
                <a16:creationId xmlns:a16="http://schemas.microsoft.com/office/drawing/2014/main" id="{54C8F635-BBFF-AFBB-D90A-5EBB334C20FF}"/>
              </a:ext>
            </a:extLst>
          </p:cNvPr>
          <p:cNvSpPr>
            <a:spLocks noGrp="1"/>
          </p:cNvSpPr>
          <p:nvPr>
            <p:ph type="subTitle" idx="1"/>
          </p:nvPr>
        </p:nvSpPr>
        <p:spPr>
          <a:xfrm>
            <a:off x="477980" y="4872922"/>
            <a:ext cx="4907752" cy="1208141"/>
          </a:xfrm>
        </p:spPr>
        <p:txBody>
          <a:bodyPr>
            <a:normAutofit/>
          </a:bodyPr>
          <a:lstStyle/>
          <a:p>
            <a:pPr algn="l"/>
            <a:r>
              <a:rPr lang="en-US" sz="2000" dirty="0"/>
              <a:t>AGM Wednesday </a:t>
            </a:r>
            <a:r>
              <a:rPr lang="en-US" sz="2000"/>
              <a:t>October 6, </a:t>
            </a:r>
            <a:r>
              <a:rPr lang="en-US" sz="2000" dirty="0"/>
              <a:t>2025</a:t>
            </a:r>
          </a:p>
          <a:p>
            <a:pPr algn="l"/>
            <a:endParaRPr lang="en-US" sz="2000" dirty="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669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 name="Oval 10">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2" name="Oval 11">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14" name="Freeform: Shape 13">
            <a:extLst>
              <a:ext uri="{FF2B5EF4-FFF2-40B4-BE49-F238E27FC236}">
                <a16:creationId xmlns:a16="http://schemas.microsoft.com/office/drawing/2014/main" id="{3E9FBC8E-8666-4442-8D7D-B250510CD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84" y="2005"/>
            <a:ext cx="10908632"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5" name="Picture 4">
            <a:extLst>
              <a:ext uri="{FF2B5EF4-FFF2-40B4-BE49-F238E27FC236}">
                <a16:creationId xmlns:a16="http://schemas.microsoft.com/office/drawing/2014/main" id="{929060AC-6E21-AF13-CA33-EDE8847CE293}"/>
              </a:ext>
            </a:extLst>
          </p:cNvPr>
          <p:cNvPicPr>
            <a:picLocks noChangeAspect="1"/>
          </p:cNvPicPr>
          <p:nvPr/>
        </p:nvPicPr>
        <p:blipFill>
          <a:blip r:embed="rId5"/>
          <a:stretch>
            <a:fillRect/>
          </a:stretch>
        </p:blipFill>
        <p:spPr>
          <a:xfrm>
            <a:off x="3505606" y="235345"/>
            <a:ext cx="5032197" cy="6451536"/>
          </a:xfrm>
          <a:prstGeom prst="rect">
            <a:avLst/>
          </a:prstGeom>
        </p:spPr>
      </p:pic>
    </p:spTree>
    <p:extLst>
      <p:ext uri="{BB962C8B-B14F-4D97-AF65-F5344CB8AC3E}">
        <p14:creationId xmlns:p14="http://schemas.microsoft.com/office/powerpoint/2010/main" val="139145092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364EE0-8E0F-4170-97F0-9B1A27273EBD}"/>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sz="2800"/>
              <a:t>Meet the Staff</a:t>
            </a:r>
          </a:p>
        </p:txBody>
      </p:sp>
      <p:pic>
        <p:nvPicPr>
          <p:cNvPr id="7" name="Content Placeholder 6">
            <a:extLst>
              <a:ext uri="{FF2B5EF4-FFF2-40B4-BE49-F238E27FC236}">
                <a16:creationId xmlns:a16="http://schemas.microsoft.com/office/drawing/2014/main" id="{B13B33EA-2A14-9101-121F-BD4A579863D4}"/>
              </a:ext>
            </a:extLst>
          </p:cNvPr>
          <p:cNvPicPr>
            <a:picLocks noGrp="1" noChangeAspect="1"/>
          </p:cNvPicPr>
          <p:nvPr>
            <p:ph idx="1"/>
          </p:nvPr>
        </p:nvPicPr>
        <p:blipFill>
          <a:blip r:embed="rId3"/>
          <a:stretch>
            <a:fillRect/>
          </a:stretch>
        </p:blipFill>
        <p:spPr>
          <a:xfrm>
            <a:off x="5890661" y="460266"/>
            <a:ext cx="5428648" cy="6248541"/>
          </a:xfrm>
          <a:prstGeom prst="rect">
            <a:avLst/>
          </a:prstGeom>
        </p:spPr>
      </p:pic>
    </p:spTree>
    <p:extLst>
      <p:ext uri="{BB962C8B-B14F-4D97-AF65-F5344CB8AC3E}">
        <p14:creationId xmlns:p14="http://schemas.microsoft.com/office/powerpoint/2010/main" val="3840197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2463B-930B-4C31-BB6B-B244BCDEB246}"/>
              </a:ext>
            </a:extLst>
          </p:cNvPr>
          <p:cNvSpPr>
            <a:spLocks noGrp="1"/>
          </p:cNvSpPr>
          <p:nvPr>
            <p:ph type="title"/>
          </p:nvPr>
        </p:nvSpPr>
        <p:spPr/>
        <p:txBody>
          <a:bodyPr>
            <a:normAutofit/>
          </a:bodyPr>
          <a:lstStyle/>
          <a:p>
            <a:r>
              <a:rPr lang="en-CA" dirty="0"/>
              <a:t>Enrolment</a:t>
            </a:r>
            <a:br>
              <a:rPr lang="en-CA" dirty="0"/>
            </a:br>
            <a:r>
              <a:rPr lang="en-CA" sz="1800" dirty="0"/>
              <a:t>(2025-2026: 225 Students)</a:t>
            </a:r>
            <a:endParaRPr lang="en-US" sz="1800" dirty="0"/>
          </a:p>
        </p:txBody>
      </p:sp>
      <p:graphicFrame>
        <p:nvGraphicFramePr>
          <p:cNvPr id="6" name="Table 6">
            <a:extLst>
              <a:ext uri="{FF2B5EF4-FFF2-40B4-BE49-F238E27FC236}">
                <a16:creationId xmlns:a16="http://schemas.microsoft.com/office/drawing/2014/main" id="{4BF437A6-DC99-4F75-BFD7-067451699274}"/>
              </a:ext>
            </a:extLst>
          </p:cNvPr>
          <p:cNvGraphicFramePr>
            <a:graphicFrameLocks noGrp="1"/>
          </p:cNvGraphicFramePr>
          <p:nvPr>
            <p:ph idx="1"/>
            <p:extLst>
              <p:ext uri="{D42A27DB-BD31-4B8C-83A1-F6EECF244321}">
                <p14:modId xmlns:p14="http://schemas.microsoft.com/office/powerpoint/2010/main" val="3428322334"/>
              </p:ext>
            </p:extLst>
          </p:nvPr>
        </p:nvGraphicFramePr>
        <p:xfrm>
          <a:off x="6698275" y="289823"/>
          <a:ext cx="4816474" cy="3342509"/>
        </p:xfrm>
        <a:graphic>
          <a:graphicData uri="http://schemas.openxmlformats.org/drawingml/2006/table">
            <a:tbl>
              <a:tblPr firstRow="1" bandRow="1">
                <a:tableStyleId>{5C22544A-7EE6-4342-B048-85BDC9FD1C3A}</a:tableStyleId>
              </a:tblPr>
              <a:tblGrid>
                <a:gridCol w="2408237">
                  <a:extLst>
                    <a:ext uri="{9D8B030D-6E8A-4147-A177-3AD203B41FA5}">
                      <a16:colId xmlns:a16="http://schemas.microsoft.com/office/drawing/2014/main" val="3780463644"/>
                    </a:ext>
                  </a:extLst>
                </a:gridCol>
                <a:gridCol w="2408237">
                  <a:extLst>
                    <a:ext uri="{9D8B030D-6E8A-4147-A177-3AD203B41FA5}">
                      <a16:colId xmlns:a16="http://schemas.microsoft.com/office/drawing/2014/main" val="1414487115"/>
                    </a:ext>
                  </a:extLst>
                </a:gridCol>
              </a:tblGrid>
              <a:tr h="370840">
                <a:tc>
                  <a:txBody>
                    <a:bodyPr/>
                    <a:lstStyle/>
                    <a:p>
                      <a:r>
                        <a:rPr lang="en-CA"/>
                        <a:t>Kindergarten </a:t>
                      </a:r>
                      <a:endParaRPr lang="en-US"/>
                    </a:p>
                  </a:txBody>
                  <a:tcPr/>
                </a:tc>
                <a:tc>
                  <a:txBody>
                    <a:bodyPr/>
                    <a:lstStyle/>
                    <a:p>
                      <a:pPr algn="ctr"/>
                      <a:r>
                        <a:rPr lang="en-US" dirty="0"/>
                        <a:t>24</a:t>
                      </a:r>
                    </a:p>
                  </a:txBody>
                  <a:tcPr/>
                </a:tc>
                <a:extLst>
                  <a:ext uri="{0D108BD9-81ED-4DB2-BD59-A6C34878D82A}">
                    <a16:rowId xmlns:a16="http://schemas.microsoft.com/office/drawing/2014/main" val="2398326821"/>
                  </a:ext>
                </a:extLst>
              </a:tr>
              <a:tr h="370840">
                <a:tc>
                  <a:txBody>
                    <a:bodyPr/>
                    <a:lstStyle/>
                    <a:p>
                      <a:r>
                        <a:rPr lang="en-CA"/>
                        <a:t>Grade 1</a:t>
                      </a:r>
                      <a:endParaRPr lang="en-US"/>
                    </a:p>
                  </a:txBody>
                  <a:tcPr/>
                </a:tc>
                <a:tc>
                  <a:txBody>
                    <a:bodyPr/>
                    <a:lstStyle/>
                    <a:p>
                      <a:pPr algn="ctr"/>
                      <a:r>
                        <a:rPr lang="en-CA" dirty="0"/>
                        <a:t>49</a:t>
                      </a:r>
                      <a:endParaRPr lang="en-US" dirty="0"/>
                    </a:p>
                  </a:txBody>
                  <a:tcPr/>
                </a:tc>
                <a:extLst>
                  <a:ext uri="{0D108BD9-81ED-4DB2-BD59-A6C34878D82A}">
                    <a16:rowId xmlns:a16="http://schemas.microsoft.com/office/drawing/2014/main" val="1592104246"/>
                  </a:ext>
                </a:extLst>
              </a:tr>
              <a:tr h="380869">
                <a:tc>
                  <a:txBody>
                    <a:bodyPr/>
                    <a:lstStyle/>
                    <a:p>
                      <a:r>
                        <a:rPr lang="en-CA"/>
                        <a:t>Grade 2</a:t>
                      </a:r>
                      <a:endParaRPr lang="en-US"/>
                    </a:p>
                  </a:txBody>
                  <a:tcPr/>
                </a:tc>
                <a:tc>
                  <a:txBody>
                    <a:bodyPr/>
                    <a:lstStyle/>
                    <a:p>
                      <a:pPr algn="ctr"/>
                      <a:r>
                        <a:rPr lang="en-CA" dirty="0"/>
                        <a:t>27</a:t>
                      </a:r>
                      <a:endParaRPr lang="en-US" dirty="0"/>
                    </a:p>
                  </a:txBody>
                  <a:tcPr/>
                </a:tc>
                <a:extLst>
                  <a:ext uri="{0D108BD9-81ED-4DB2-BD59-A6C34878D82A}">
                    <a16:rowId xmlns:a16="http://schemas.microsoft.com/office/drawing/2014/main" val="2543874294"/>
                  </a:ext>
                </a:extLst>
              </a:tr>
              <a:tr h="287119">
                <a:tc>
                  <a:txBody>
                    <a:bodyPr/>
                    <a:lstStyle/>
                    <a:p>
                      <a:r>
                        <a:rPr lang="en-CA"/>
                        <a:t>Grade 3</a:t>
                      </a:r>
                      <a:endParaRPr lang="en-US"/>
                    </a:p>
                  </a:txBody>
                  <a:tcPr/>
                </a:tc>
                <a:tc>
                  <a:txBody>
                    <a:bodyPr/>
                    <a:lstStyle/>
                    <a:p>
                      <a:pPr algn="ctr"/>
                      <a:r>
                        <a:rPr lang="en-CA" dirty="0"/>
                        <a:t>35</a:t>
                      </a:r>
                      <a:endParaRPr lang="en-US" dirty="0"/>
                    </a:p>
                  </a:txBody>
                  <a:tcPr/>
                </a:tc>
                <a:extLst>
                  <a:ext uri="{0D108BD9-81ED-4DB2-BD59-A6C34878D82A}">
                    <a16:rowId xmlns:a16="http://schemas.microsoft.com/office/drawing/2014/main" val="871272978"/>
                  </a:ext>
                </a:extLst>
              </a:tr>
              <a:tr h="370840">
                <a:tc>
                  <a:txBody>
                    <a:bodyPr/>
                    <a:lstStyle/>
                    <a:p>
                      <a:r>
                        <a:rPr lang="en-CA"/>
                        <a:t>Grade 4</a:t>
                      </a:r>
                      <a:endParaRPr lang="en-US"/>
                    </a:p>
                  </a:txBody>
                  <a:tcPr/>
                </a:tc>
                <a:tc>
                  <a:txBody>
                    <a:bodyPr/>
                    <a:lstStyle/>
                    <a:p>
                      <a:pPr algn="ctr"/>
                      <a:r>
                        <a:rPr lang="en-CA" dirty="0"/>
                        <a:t>32</a:t>
                      </a:r>
                      <a:endParaRPr lang="en-US" dirty="0"/>
                    </a:p>
                  </a:txBody>
                  <a:tcPr/>
                </a:tc>
                <a:extLst>
                  <a:ext uri="{0D108BD9-81ED-4DB2-BD59-A6C34878D82A}">
                    <a16:rowId xmlns:a16="http://schemas.microsoft.com/office/drawing/2014/main" val="1434647983"/>
                  </a:ext>
                </a:extLst>
              </a:tr>
              <a:tr h="370840">
                <a:tc>
                  <a:txBody>
                    <a:bodyPr/>
                    <a:lstStyle/>
                    <a:p>
                      <a:r>
                        <a:rPr lang="en-US" dirty="0"/>
                        <a:t>Grade 5</a:t>
                      </a:r>
                    </a:p>
                  </a:txBody>
                  <a:tcPr/>
                </a:tc>
                <a:tc>
                  <a:txBody>
                    <a:bodyPr/>
                    <a:lstStyle/>
                    <a:p>
                      <a:pPr algn="ctr"/>
                      <a:r>
                        <a:rPr lang="en-US" dirty="0"/>
                        <a:t>28</a:t>
                      </a:r>
                    </a:p>
                  </a:txBody>
                  <a:tcPr/>
                </a:tc>
                <a:extLst>
                  <a:ext uri="{0D108BD9-81ED-4DB2-BD59-A6C34878D82A}">
                    <a16:rowId xmlns:a16="http://schemas.microsoft.com/office/drawing/2014/main" val="4292935789"/>
                  </a:ext>
                </a:extLst>
              </a:tr>
              <a:tr h="370840">
                <a:tc>
                  <a:txBody>
                    <a:bodyPr/>
                    <a:lstStyle/>
                    <a:p>
                      <a:r>
                        <a:rPr lang="en-CA" dirty="0"/>
                        <a:t>Grade 6</a:t>
                      </a:r>
                      <a:endParaRPr lang="en-US" dirty="0"/>
                    </a:p>
                  </a:txBody>
                  <a:tcPr/>
                </a:tc>
                <a:tc>
                  <a:txBody>
                    <a:bodyPr/>
                    <a:lstStyle/>
                    <a:p>
                      <a:pPr algn="ctr"/>
                      <a:r>
                        <a:rPr lang="en-CA" dirty="0"/>
                        <a:t>29</a:t>
                      </a:r>
                      <a:endParaRPr lang="en-US" dirty="0"/>
                    </a:p>
                  </a:txBody>
                  <a:tcPr/>
                </a:tc>
                <a:extLst>
                  <a:ext uri="{0D108BD9-81ED-4DB2-BD59-A6C34878D82A}">
                    <a16:rowId xmlns:a16="http://schemas.microsoft.com/office/drawing/2014/main" val="2387086025"/>
                  </a:ext>
                </a:extLst>
              </a:tr>
              <a:tr h="370840">
                <a:tc>
                  <a:txBody>
                    <a:bodyPr/>
                    <a:lstStyle/>
                    <a:p>
                      <a:r>
                        <a:rPr lang="en-CA" dirty="0"/>
                        <a:t>100 Voices</a:t>
                      </a:r>
                      <a:endParaRPr lang="en-US" dirty="0"/>
                    </a:p>
                  </a:txBody>
                  <a:tcPr/>
                </a:tc>
                <a:tc>
                  <a:txBody>
                    <a:bodyPr/>
                    <a:lstStyle/>
                    <a:p>
                      <a:pPr algn="ctr"/>
                      <a:r>
                        <a:rPr lang="en-CA" dirty="0"/>
                        <a:t>30</a:t>
                      </a:r>
                      <a:endParaRPr lang="en-US" dirty="0"/>
                    </a:p>
                  </a:txBody>
                  <a:tcPr/>
                </a:tc>
                <a:extLst>
                  <a:ext uri="{0D108BD9-81ED-4DB2-BD59-A6C34878D82A}">
                    <a16:rowId xmlns:a16="http://schemas.microsoft.com/office/drawing/2014/main" val="22380826"/>
                  </a:ext>
                </a:extLst>
              </a:tr>
              <a:tr h="370840">
                <a:tc>
                  <a:txBody>
                    <a:bodyPr/>
                    <a:lstStyle/>
                    <a:p>
                      <a:pPr algn="ctr"/>
                      <a:r>
                        <a:rPr lang="en-CA" b="1"/>
                        <a:t>Total </a:t>
                      </a:r>
                      <a:endParaRPr lang="en-US" b="1"/>
                    </a:p>
                  </a:txBody>
                  <a:tcPr/>
                </a:tc>
                <a:tc>
                  <a:txBody>
                    <a:bodyPr/>
                    <a:lstStyle/>
                    <a:p>
                      <a:pPr algn="ctr"/>
                      <a:r>
                        <a:rPr lang="en-US" b="1" dirty="0"/>
                        <a:t>254</a:t>
                      </a:r>
                    </a:p>
                  </a:txBody>
                  <a:tcPr/>
                </a:tc>
                <a:extLst>
                  <a:ext uri="{0D108BD9-81ED-4DB2-BD59-A6C34878D82A}">
                    <a16:rowId xmlns:a16="http://schemas.microsoft.com/office/drawing/2014/main" val="2475641988"/>
                  </a:ext>
                </a:extLst>
              </a:tr>
            </a:tbl>
          </a:graphicData>
        </a:graphic>
      </p:graphicFrame>
      <p:graphicFrame>
        <p:nvGraphicFramePr>
          <p:cNvPr id="3" name="Table 3">
            <a:extLst>
              <a:ext uri="{FF2B5EF4-FFF2-40B4-BE49-F238E27FC236}">
                <a16:creationId xmlns:a16="http://schemas.microsoft.com/office/drawing/2014/main" id="{C7559F7B-F255-B186-2510-89C51446A503}"/>
              </a:ext>
            </a:extLst>
          </p:cNvPr>
          <p:cNvGraphicFramePr>
            <a:graphicFrameLocks noGrp="1"/>
          </p:cNvGraphicFramePr>
          <p:nvPr>
            <p:extLst>
              <p:ext uri="{D42A27DB-BD31-4B8C-83A1-F6EECF244321}">
                <p14:modId xmlns:p14="http://schemas.microsoft.com/office/powerpoint/2010/main" val="761544999"/>
              </p:ext>
            </p:extLst>
          </p:nvPr>
        </p:nvGraphicFramePr>
        <p:xfrm>
          <a:off x="6698275" y="4007809"/>
          <a:ext cx="4816474" cy="1927478"/>
        </p:xfrm>
        <a:graphic>
          <a:graphicData uri="http://schemas.openxmlformats.org/drawingml/2006/table">
            <a:tbl>
              <a:tblPr firstRow="1" bandRow="1">
                <a:tableStyleId>{5C22544A-7EE6-4342-B048-85BDC9FD1C3A}</a:tableStyleId>
              </a:tblPr>
              <a:tblGrid>
                <a:gridCol w="2408237">
                  <a:extLst>
                    <a:ext uri="{9D8B030D-6E8A-4147-A177-3AD203B41FA5}">
                      <a16:colId xmlns:a16="http://schemas.microsoft.com/office/drawing/2014/main" val="1927016752"/>
                    </a:ext>
                  </a:extLst>
                </a:gridCol>
                <a:gridCol w="2408237">
                  <a:extLst>
                    <a:ext uri="{9D8B030D-6E8A-4147-A177-3AD203B41FA5}">
                      <a16:colId xmlns:a16="http://schemas.microsoft.com/office/drawing/2014/main" val="1851758756"/>
                    </a:ext>
                  </a:extLst>
                </a:gridCol>
              </a:tblGrid>
              <a:tr h="444118">
                <a:tc gridSpan="2">
                  <a:txBody>
                    <a:bodyPr/>
                    <a:lstStyle/>
                    <a:p>
                      <a:pPr algn="ctr"/>
                      <a:r>
                        <a:rPr lang="en-US"/>
                        <a:t>Gifted and Talented Education</a:t>
                      </a:r>
                    </a:p>
                  </a:txBody>
                  <a:tcPr/>
                </a:tc>
                <a:tc hMerge="1">
                  <a:txBody>
                    <a:bodyPr/>
                    <a:lstStyle/>
                    <a:p>
                      <a:endParaRPr lang="en-US"/>
                    </a:p>
                  </a:txBody>
                  <a:tcPr/>
                </a:tc>
                <a:extLst>
                  <a:ext uri="{0D108BD9-81ED-4DB2-BD59-A6C34878D82A}">
                    <a16:rowId xmlns:a16="http://schemas.microsoft.com/office/drawing/2014/main" val="4120176825"/>
                  </a:ext>
                </a:extLst>
              </a:tr>
              <a:tr h="370840">
                <a:tc>
                  <a:txBody>
                    <a:bodyPr/>
                    <a:lstStyle/>
                    <a:p>
                      <a:r>
                        <a:rPr lang="en-US" dirty="0"/>
                        <a:t>Cohort 1 (Gr. 2/3)</a:t>
                      </a:r>
                    </a:p>
                  </a:txBody>
                  <a:tcPr/>
                </a:tc>
                <a:tc>
                  <a:txBody>
                    <a:bodyPr/>
                    <a:lstStyle/>
                    <a:p>
                      <a:pPr algn="ctr"/>
                      <a:r>
                        <a:rPr lang="en-US" dirty="0"/>
                        <a:t>19</a:t>
                      </a:r>
                    </a:p>
                  </a:txBody>
                  <a:tcPr/>
                </a:tc>
                <a:extLst>
                  <a:ext uri="{0D108BD9-81ED-4DB2-BD59-A6C34878D82A}">
                    <a16:rowId xmlns:a16="http://schemas.microsoft.com/office/drawing/2014/main" val="1849863543"/>
                  </a:ext>
                </a:extLst>
              </a:tr>
              <a:tr h="370840">
                <a:tc>
                  <a:txBody>
                    <a:bodyPr/>
                    <a:lstStyle/>
                    <a:p>
                      <a:r>
                        <a:rPr lang="en-US" dirty="0"/>
                        <a:t>Cohort 2 (Gr. 4/5)</a:t>
                      </a:r>
                    </a:p>
                  </a:txBody>
                  <a:tcPr/>
                </a:tc>
                <a:tc>
                  <a:txBody>
                    <a:bodyPr/>
                    <a:lstStyle/>
                    <a:p>
                      <a:pPr algn="ctr"/>
                      <a:r>
                        <a:rPr lang="en-US" dirty="0"/>
                        <a:t>14</a:t>
                      </a:r>
                    </a:p>
                  </a:txBody>
                  <a:tcPr/>
                </a:tc>
                <a:extLst>
                  <a:ext uri="{0D108BD9-81ED-4DB2-BD59-A6C34878D82A}">
                    <a16:rowId xmlns:a16="http://schemas.microsoft.com/office/drawing/2014/main" val="1146398378"/>
                  </a:ext>
                </a:extLst>
              </a:tr>
              <a:tr h="370840">
                <a:tc>
                  <a:txBody>
                    <a:bodyPr/>
                    <a:lstStyle/>
                    <a:p>
                      <a:r>
                        <a:rPr lang="en-US" dirty="0"/>
                        <a:t>Grade 6</a:t>
                      </a:r>
                    </a:p>
                  </a:txBody>
                  <a:tcPr/>
                </a:tc>
                <a:tc>
                  <a:txBody>
                    <a:bodyPr/>
                    <a:lstStyle/>
                    <a:p>
                      <a:pPr algn="ctr"/>
                      <a:r>
                        <a:rPr lang="en-US" dirty="0"/>
                        <a:t>3</a:t>
                      </a:r>
                    </a:p>
                  </a:txBody>
                  <a:tcPr/>
                </a:tc>
                <a:extLst>
                  <a:ext uri="{0D108BD9-81ED-4DB2-BD59-A6C34878D82A}">
                    <a16:rowId xmlns:a16="http://schemas.microsoft.com/office/drawing/2014/main" val="800963851"/>
                  </a:ext>
                </a:extLst>
              </a:tr>
              <a:tr h="370840">
                <a:tc>
                  <a:txBody>
                    <a:bodyPr/>
                    <a:lstStyle/>
                    <a:p>
                      <a:pPr algn="ctr"/>
                      <a:r>
                        <a:rPr lang="en-US" b="1"/>
                        <a:t>Total</a:t>
                      </a:r>
                    </a:p>
                  </a:txBody>
                  <a:tcPr/>
                </a:tc>
                <a:tc>
                  <a:txBody>
                    <a:bodyPr/>
                    <a:lstStyle/>
                    <a:p>
                      <a:pPr algn="ctr"/>
                      <a:r>
                        <a:rPr lang="en-US" b="1" dirty="0"/>
                        <a:t>36</a:t>
                      </a:r>
                    </a:p>
                  </a:txBody>
                  <a:tcPr/>
                </a:tc>
                <a:extLst>
                  <a:ext uri="{0D108BD9-81ED-4DB2-BD59-A6C34878D82A}">
                    <a16:rowId xmlns:a16="http://schemas.microsoft.com/office/drawing/2014/main" val="1940353841"/>
                  </a:ext>
                </a:extLst>
              </a:tr>
            </a:tbl>
          </a:graphicData>
        </a:graphic>
      </p:graphicFrame>
    </p:spTree>
    <p:extLst>
      <p:ext uri="{BB962C8B-B14F-4D97-AF65-F5344CB8AC3E}">
        <p14:creationId xmlns:p14="http://schemas.microsoft.com/office/powerpoint/2010/main" val="343732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able&#10;&#10;Description automatically generated with low confidence">
            <a:extLst>
              <a:ext uri="{FF2B5EF4-FFF2-40B4-BE49-F238E27FC236}">
                <a16:creationId xmlns:a16="http://schemas.microsoft.com/office/drawing/2014/main" id="{07B31E1A-6421-4CA2-BB67-7A9D66CCB00C}"/>
              </a:ext>
            </a:extLst>
          </p:cNvPr>
          <p:cNvPicPr>
            <a:picLocks noChangeAspect="1"/>
          </p:cNvPicPr>
          <p:nvPr/>
        </p:nvPicPr>
        <p:blipFill rotWithShape="1">
          <a:blip r:embed="rId3"/>
          <a:srcRect r="1" b="3767"/>
          <a:stretch/>
        </p:blipFill>
        <p:spPr>
          <a:xfrm>
            <a:off x="4650909" y="10"/>
            <a:ext cx="7541090" cy="6857989"/>
          </a:xfrm>
          <a:prstGeom prst="rect">
            <a:avLst/>
          </a:prstGeom>
        </p:spPr>
      </p:pic>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2B4E3-781D-43F2-BE35-4D8E959B08A1}"/>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CA">
                <a:solidFill>
                  <a:schemeClr val="bg1"/>
                </a:solidFill>
              </a:rPr>
              <a:t>Assessment &amp; reporting</a:t>
            </a:r>
            <a:endParaRPr lang="en-US">
              <a:solidFill>
                <a:schemeClr val="bg1"/>
              </a:solidFill>
            </a:endParaRPr>
          </a:p>
        </p:txBody>
      </p:sp>
      <p:sp>
        <p:nvSpPr>
          <p:cNvPr id="3" name="Content Placeholder 2">
            <a:extLst>
              <a:ext uri="{FF2B5EF4-FFF2-40B4-BE49-F238E27FC236}">
                <a16:creationId xmlns:a16="http://schemas.microsoft.com/office/drawing/2014/main" id="{C8A0F8C0-8EB4-42E8-B45B-95455550C4ED}"/>
              </a:ext>
            </a:extLst>
          </p:cNvPr>
          <p:cNvSpPr>
            <a:spLocks noGrp="1"/>
          </p:cNvSpPr>
          <p:nvPr>
            <p:ph idx="1"/>
          </p:nvPr>
        </p:nvSpPr>
        <p:spPr>
          <a:xfrm>
            <a:off x="643468" y="2638043"/>
            <a:ext cx="3363974" cy="3949187"/>
          </a:xfrm>
        </p:spPr>
        <p:txBody>
          <a:bodyPr>
            <a:normAutofit lnSpcReduction="10000"/>
          </a:bodyPr>
          <a:lstStyle/>
          <a:p>
            <a:r>
              <a:rPr lang="en-US" dirty="0">
                <a:solidFill>
                  <a:schemeClr val="bg1"/>
                </a:solidFill>
              </a:rPr>
              <a:t>Power Teacher Pro </a:t>
            </a:r>
          </a:p>
          <a:p>
            <a:pPr lvl="1"/>
            <a:r>
              <a:rPr lang="en-US" dirty="0">
                <a:solidFill>
                  <a:schemeClr val="bg1"/>
                </a:solidFill>
              </a:rPr>
              <a:t>Assignments WILL be published</a:t>
            </a:r>
          </a:p>
          <a:p>
            <a:pPr lvl="1"/>
            <a:r>
              <a:rPr lang="en-US" dirty="0">
                <a:solidFill>
                  <a:schemeClr val="bg1"/>
                </a:solidFill>
              </a:rPr>
              <a:t>Outcomes based </a:t>
            </a:r>
          </a:p>
          <a:p>
            <a:pPr lvl="1"/>
            <a:r>
              <a:rPr lang="en-US" dirty="0">
                <a:solidFill>
                  <a:schemeClr val="bg1"/>
                </a:solidFill>
              </a:rPr>
              <a:t>Legacy (Social 4-6) and New Curriculum reported</a:t>
            </a:r>
          </a:p>
          <a:p>
            <a:pPr lvl="1"/>
            <a:r>
              <a:rPr lang="en-US" dirty="0">
                <a:solidFill>
                  <a:schemeClr val="bg1"/>
                </a:solidFill>
              </a:rPr>
              <a:t>Learner Skills reporting</a:t>
            </a:r>
          </a:p>
          <a:p>
            <a:pPr lvl="1"/>
            <a:r>
              <a:rPr lang="en-US" dirty="0">
                <a:solidFill>
                  <a:schemeClr val="bg1"/>
                </a:solidFill>
              </a:rPr>
              <a:t>November –Demo of Learning</a:t>
            </a:r>
          </a:p>
          <a:p>
            <a:pPr lvl="1"/>
            <a:r>
              <a:rPr lang="en-US" dirty="0">
                <a:solidFill>
                  <a:schemeClr val="bg1"/>
                </a:solidFill>
              </a:rPr>
              <a:t>January - Summary report for parents (Grades 1-6)</a:t>
            </a:r>
          </a:p>
          <a:p>
            <a:pPr lvl="1"/>
            <a:r>
              <a:rPr lang="en-US" dirty="0">
                <a:solidFill>
                  <a:schemeClr val="bg1"/>
                </a:solidFill>
              </a:rPr>
              <a:t>March – Student-led Conference</a:t>
            </a:r>
          </a:p>
          <a:p>
            <a:pPr lvl="1"/>
            <a:r>
              <a:rPr lang="en-US" dirty="0">
                <a:solidFill>
                  <a:schemeClr val="bg1"/>
                </a:solidFill>
              </a:rPr>
              <a:t>June - Summative Report Card   (K-6)</a:t>
            </a:r>
          </a:p>
          <a:p>
            <a:pPr lvl="1"/>
            <a:endParaRPr lang="en-US" dirty="0">
              <a:solidFill>
                <a:schemeClr val="bg1"/>
              </a:solidFill>
            </a:endParaRPr>
          </a:p>
          <a:p>
            <a:pPr lvl="1"/>
            <a:endParaRPr lang="en-US" dirty="0">
              <a:solidFill>
                <a:schemeClr val="bg1"/>
              </a:solidFill>
            </a:endParaRPr>
          </a:p>
        </p:txBody>
      </p:sp>
    </p:spTree>
    <p:extLst>
      <p:ext uri="{BB962C8B-B14F-4D97-AF65-F5344CB8AC3E}">
        <p14:creationId xmlns:p14="http://schemas.microsoft.com/office/powerpoint/2010/main" val="3739792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31" name="Rectangle 30">
            <a:extLst>
              <a:ext uri="{FF2B5EF4-FFF2-40B4-BE49-F238E27FC236}">
                <a16:creationId xmlns:a16="http://schemas.microsoft.com/office/drawing/2014/main" id="{C9B9F33B-F0CC-4410-85D0-1B957DF4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45C6405-9D6C-48F5-9EFB-4CF1F3193EA4}"/>
              </a:ext>
            </a:extLst>
          </p:cNvPr>
          <p:cNvSpPr>
            <a:spLocks noGrp="1"/>
          </p:cNvSpPr>
          <p:nvPr>
            <p:ph type="title"/>
          </p:nvPr>
        </p:nvSpPr>
        <p:spPr>
          <a:xfrm>
            <a:off x="838201" y="365125"/>
            <a:ext cx="5393360" cy="1325563"/>
          </a:xfrm>
        </p:spPr>
        <p:txBody>
          <a:bodyPr vert="horz" lIns="91440" tIns="45720" rIns="91440" bIns="45720" rtlCol="0" anchor="ctr">
            <a:normAutofit/>
          </a:bodyPr>
          <a:lstStyle/>
          <a:p>
            <a:r>
              <a:rPr lang="en-US" sz="3400" kern="1200">
                <a:solidFill>
                  <a:schemeClr val="tx1"/>
                </a:solidFill>
                <a:latin typeface="+mj-lt"/>
                <a:ea typeface="+mj-ea"/>
                <a:cs typeface="+mj-cs"/>
              </a:rPr>
              <a:t>How Are WE Communicating Student Learning to Parents</a:t>
            </a:r>
          </a:p>
        </p:txBody>
      </p:sp>
      <p:sp>
        <p:nvSpPr>
          <p:cNvPr id="33" name="Freeform: Shape 32">
            <a:extLst>
              <a:ext uri="{FF2B5EF4-FFF2-40B4-BE49-F238E27FC236}">
                <a16:creationId xmlns:a16="http://schemas.microsoft.com/office/drawing/2014/main" id="{55CB1B7E-4B0B-4E99-9560-9667270DA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42E3A3A9-5E96-4CDD-A971-9C272EFD97D9}"/>
              </a:ext>
            </a:extLst>
          </p:cNvPr>
          <p:cNvSpPr>
            <a:spLocks noGrp="1"/>
          </p:cNvSpPr>
          <p:nvPr>
            <p:ph idx="1"/>
          </p:nvPr>
        </p:nvSpPr>
        <p:spPr>
          <a:xfrm>
            <a:off x="838200" y="1825625"/>
            <a:ext cx="5393361" cy="4667250"/>
          </a:xfrm>
        </p:spPr>
        <p:txBody>
          <a:bodyPr vert="horz" lIns="91440" tIns="45720" rIns="91440" bIns="45720" rtlCol="0">
            <a:normAutofit fontScale="92500" lnSpcReduction="10000"/>
          </a:bodyPr>
          <a:lstStyle/>
          <a:p>
            <a:r>
              <a:rPr lang="en-US" sz="2200" dirty="0"/>
              <a:t>Our  School-Wide plan for making learning visible…</a:t>
            </a:r>
          </a:p>
          <a:p>
            <a:pPr marL="571500" lvl="1" indent="-342900"/>
            <a:r>
              <a:rPr lang="en-US" sz="2200" dirty="0"/>
              <a:t>Posting levels of achievement into Power school on an ongoing basis </a:t>
            </a:r>
          </a:p>
          <a:p>
            <a:pPr marL="457200" indent="-228600">
              <a:buFont typeface="Arial" panose="020B0604020202020204" pitchFamily="34" charset="0"/>
              <a:buChar char="•"/>
            </a:pPr>
            <a:r>
              <a:rPr lang="en-US" sz="2200" dirty="0"/>
              <a:t>Friday Emails </a:t>
            </a:r>
          </a:p>
          <a:p>
            <a:pPr marL="685800" lvl="1"/>
            <a:r>
              <a:rPr lang="en-US" sz="2200" dirty="0"/>
              <a:t>linked directly to curriculum</a:t>
            </a:r>
          </a:p>
          <a:p>
            <a:pPr marL="685800" lvl="1"/>
            <a:r>
              <a:rPr lang="en-US" sz="2200" dirty="0"/>
              <a:t>Summary of the week (general)</a:t>
            </a:r>
          </a:p>
          <a:p>
            <a:pPr marL="457200" indent="-228600">
              <a:buFont typeface="Arial" panose="020B0604020202020204" pitchFamily="34" charset="0"/>
              <a:buChar char="•"/>
            </a:pPr>
            <a:r>
              <a:rPr lang="en-US" sz="2200" dirty="0"/>
              <a:t>Friday Folder</a:t>
            </a:r>
          </a:p>
          <a:p>
            <a:pPr marL="685800" lvl="1"/>
            <a:r>
              <a:rPr lang="en-US" sz="2200" dirty="0"/>
              <a:t>Sharing pieces of student work (1-2x per month) </a:t>
            </a:r>
          </a:p>
          <a:p>
            <a:pPr marL="685800" lvl="1"/>
            <a:r>
              <a:rPr lang="en-US" sz="2200" dirty="0"/>
              <a:t>Ongoing Portfolio (Summative)</a:t>
            </a:r>
          </a:p>
          <a:p>
            <a:pPr marL="457200" indent="-228600">
              <a:buFont typeface="Arial" panose="020B0604020202020204" pitchFamily="34" charset="0"/>
              <a:buChar char="•"/>
            </a:pPr>
            <a:r>
              <a:rPr lang="en-US" sz="2200" dirty="0"/>
              <a:t>General parent communication</a:t>
            </a:r>
          </a:p>
          <a:p>
            <a:pPr marL="457200" indent="-228600">
              <a:buFont typeface="Arial" panose="020B0604020202020204" pitchFamily="34" charset="0"/>
              <a:buChar char="•"/>
            </a:pPr>
            <a:r>
              <a:rPr lang="en-US" sz="2200" dirty="0"/>
              <a:t>Principal Weekly Memo</a:t>
            </a:r>
          </a:p>
          <a:p>
            <a:pPr marL="457200" indent="-228600">
              <a:buFont typeface="Arial" panose="020B0604020202020204" pitchFamily="34" charset="0"/>
              <a:buChar char="•"/>
            </a:pPr>
            <a:r>
              <a:rPr lang="en-US" sz="2200" dirty="0"/>
              <a:t>January &amp; June Summary Report Cards</a:t>
            </a:r>
          </a:p>
          <a:p>
            <a:pPr marL="457200" indent="-228600">
              <a:buFont typeface="Arial" panose="020B0604020202020204" pitchFamily="34" charset="0"/>
              <a:buChar char="•"/>
            </a:pPr>
            <a:endParaRPr lang="en-US" sz="2200" dirty="0"/>
          </a:p>
        </p:txBody>
      </p:sp>
      <p:sp>
        <p:nvSpPr>
          <p:cNvPr id="34" name="Oval 3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1" y="2700688"/>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Placeholder 10" descr="little girl sitting on steps reading a book">
            <a:extLst>
              <a:ext uri="{FF2B5EF4-FFF2-40B4-BE49-F238E27FC236}">
                <a16:creationId xmlns:a16="http://schemas.microsoft.com/office/drawing/2014/main" id="{89C83A94-9400-40DF-9CE0-AFEB3C742BC3}"/>
              </a:ext>
            </a:extLst>
          </p:cNvPr>
          <p:cNvPicPr>
            <a:picLocks noGrp="1" noChangeAspect="1"/>
          </p:cNvPicPr>
          <p:nvPr>
            <p:ph type="pic" sz="quarter" idx="14"/>
          </p:nvPr>
        </p:nvPicPr>
        <p:blipFill rotWithShape="1">
          <a:blip r:embed="rId2"/>
          <a:srcRect l="3750" r="4" b="4"/>
          <a:stretch/>
        </p:blipFill>
        <p:spPr>
          <a:xfrm>
            <a:off x="8219558" y="852372"/>
            <a:ext cx="3096807" cy="3096807"/>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6" name="Freeform: Shape 25">
            <a:extLst>
              <a:ext uri="{FF2B5EF4-FFF2-40B4-BE49-F238E27FC236}">
                <a16:creationId xmlns:a16="http://schemas.microsoft.com/office/drawing/2014/main" id="{196DE3D2-178D-4017-842D-87C88CE92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3881"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55865"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9" name="Picture Placeholder 8" descr="boy playing with space ship toys">
            <a:extLst>
              <a:ext uri="{FF2B5EF4-FFF2-40B4-BE49-F238E27FC236}">
                <a16:creationId xmlns:a16="http://schemas.microsoft.com/office/drawing/2014/main" id="{BB00A97C-4C32-42DA-9838-F3D341AB0DCC}"/>
              </a:ext>
            </a:extLst>
          </p:cNvPr>
          <p:cNvPicPr>
            <a:picLocks noGrp="1" noChangeAspect="1"/>
          </p:cNvPicPr>
          <p:nvPr>
            <p:ph type="pic" sz="quarter" idx="13"/>
          </p:nvPr>
        </p:nvPicPr>
        <p:blipFill rotWithShape="1">
          <a:blip r:embed="rId3"/>
          <a:srcRect t="6883" r="-5" b="152"/>
          <a:stretch/>
        </p:blipFill>
        <p:spPr>
          <a:xfrm>
            <a:off x="6723881" y="4685200"/>
            <a:ext cx="2733741" cy="2172801"/>
          </a:xfrm>
          <a:custGeom>
            <a:avLst/>
            <a:gdLst/>
            <a:ahLst/>
            <a:cxnLst/>
            <a:rect l="l" t="t" r="r" b="b"/>
            <a:pathLst>
              <a:path w="2733741" h="2172801">
                <a:moveTo>
                  <a:pt x="1366871" y="0"/>
                </a:moveTo>
                <a:cubicBezTo>
                  <a:pt x="2121772" y="0"/>
                  <a:pt x="2733741" y="595368"/>
                  <a:pt x="2733741" y="1329791"/>
                </a:cubicBezTo>
                <a:cubicBezTo>
                  <a:pt x="2733741" y="1605200"/>
                  <a:pt x="2647683" y="1861054"/>
                  <a:pt x="2500301" y="2073290"/>
                </a:cubicBezTo>
                <a:lnTo>
                  <a:pt x="2423813" y="2172801"/>
                </a:lnTo>
                <a:lnTo>
                  <a:pt x="309928" y="2172801"/>
                </a:lnTo>
                <a:lnTo>
                  <a:pt x="233440" y="2073290"/>
                </a:lnTo>
                <a:cubicBezTo>
                  <a:pt x="86058" y="1861054"/>
                  <a:pt x="0" y="1605200"/>
                  <a:pt x="0" y="1329791"/>
                </a:cubicBezTo>
                <a:cubicBezTo>
                  <a:pt x="0" y="595368"/>
                  <a:pt x="611969" y="0"/>
                  <a:pt x="1366871" y="0"/>
                </a:cubicBezTo>
                <a:close/>
              </a:path>
            </a:pathLst>
          </a:custGeom>
        </p:spPr>
      </p:pic>
      <p:sp>
        <p:nvSpPr>
          <p:cNvPr id="30" name="Arc 29">
            <a:extLst>
              <a:ext uri="{FF2B5EF4-FFF2-40B4-BE49-F238E27FC236}">
                <a16:creationId xmlns:a16="http://schemas.microsoft.com/office/drawing/2014/main" id="{034ACCCC-54D4-4F78-9B85-4A34FEBAA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54998">
            <a:off x="6055857" y="4209253"/>
            <a:ext cx="3868217" cy="3868217"/>
          </a:xfrm>
          <a:prstGeom prst="arc">
            <a:avLst>
              <a:gd name="adj1" fmla="val 16200000"/>
              <a:gd name="adj2" fmla="val 20479261"/>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72413CFE-8B8A-45C9-B7BA-CF49986D4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9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8F817-9192-43D7-B5B6-BF8039F9F654}"/>
              </a:ext>
            </a:extLst>
          </p:cNvPr>
          <p:cNvSpPr>
            <a:spLocks noGrp="1"/>
          </p:cNvSpPr>
          <p:nvPr>
            <p:ph type="title"/>
          </p:nvPr>
        </p:nvSpPr>
        <p:spPr>
          <a:xfrm>
            <a:off x="804670" y="508688"/>
            <a:ext cx="3044953" cy="1174991"/>
          </a:xfrm>
        </p:spPr>
        <p:txBody>
          <a:bodyPr>
            <a:normAutofit/>
          </a:bodyPr>
          <a:lstStyle/>
          <a:p>
            <a:r>
              <a:rPr lang="en-CA" sz="2000"/>
              <a:t>Items to celebrate</a:t>
            </a:r>
            <a:endParaRPr lang="en-US" sz="2000"/>
          </a:p>
        </p:txBody>
      </p:sp>
      <p:sp>
        <p:nvSpPr>
          <p:cNvPr id="3" name="Content Placeholder 2">
            <a:extLst>
              <a:ext uri="{FF2B5EF4-FFF2-40B4-BE49-F238E27FC236}">
                <a16:creationId xmlns:a16="http://schemas.microsoft.com/office/drawing/2014/main" id="{4D221FD0-7456-4380-A1D6-54D664BBD4A1}"/>
              </a:ext>
            </a:extLst>
          </p:cNvPr>
          <p:cNvSpPr>
            <a:spLocks noGrp="1"/>
          </p:cNvSpPr>
          <p:nvPr>
            <p:ph idx="1"/>
          </p:nvPr>
        </p:nvSpPr>
        <p:spPr>
          <a:xfrm>
            <a:off x="629180" y="1790456"/>
            <a:ext cx="3536420" cy="4816549"/>
          </a:xfrm>
        </p:spPr>
        <p:txBody>
          <a:bodyPr vert="horz" lIns="91440" tIns="45720" rIns="91440" bIns="45720" rtlCol="0" anchor="t">
            <a:normAutofit/>
          </a:bodyPr>
          <a:lstStyle/>
          <a:p>
            <a:pPr marL="285750" indent="-285750"/>
            <a:endParaRPr lang="en-CA" sz="1400" dirty="0"/>
          </a:p>
          <a:p>
            <a:pPr marL="228600" lvl="1" indent="0">
              <a:buNone/>
            </a:pPr>
            <a:endParaRPr lang="en-CA" sz="1400" dirty="0"/>
          </a:p>
          <a:p>
            <a:pPr marL="0" indent="0">
              <a:buNone/>
            </a:pPr>
            <a:endParaRPr lang="en-CA" sz="1600" dirty="0"/>
          </a:p>
          <a:p>
            <a:endParaRPr lang="en-CA" sz="1600" dirty="0"/>
          </a:p>
          <a:p>
            <a:endParaRPr lang="en-US" sz="1600" dirty="0"/>
          </a:p>
        </p:txBody>
      </p:sp>
      <p:pic>
        <p:nvPicPr>
          <p:cNvPr id="5" name="Picture 4" descr="A blue retro toy car with a knitted heart tied on its roof">
            <a:extLst>
              <a:ext uri="{FF2B5EF4-FFF2-40B4-BE49-F238E27FC236}">
                <a16:creationId xmlns:a16="http://schemas.microsoft.com/office/drawing/2014/main" id="{7A1AD335-41E6-4C18-A994-51F12C83CCBD}"/>
              </a:ext>
            </a:extLst>
          </p:cNvPr>
          <p:cNvPicPr>
            <a:picLocks noChangeAspect="1"/>
          </p:cNvPicPr>
          <p:nvPr/>
        </p:nvPicPr>
        <p:blipFill rotWithShape="1">
          <a:blip r:embed="rId2"/>
          <a:srcRect r="25534" b="-1"/>
          <a:stretch/>
        </p:blipFill>
        <p:spPr>
          <a:xfrm>
            <a:off x="4654296" y="10"/>
            <a:ext cx="7537704" cy="6857990"/>
          </a:xfrm>
          <a:prstGeom prst="rect">
            <a:avLst/>
          </a:prstGeom>
        </p:spPr>
      </p:pic>
      <p:sp>
        <p:nvSpPr>
          <p:cNvPr id="4" name="TextBox 3">
            <a:extLst>
              <a:ext uri="{FF2B5EF4-FFF2-40B4-BE49-F238E27FC236}">
                <a16:creationId xmlns:a16="http://schemas.microsoft.com/office/drawing/2014/main" id="{0F3F0D1A-4790-1394-91BE-4D3E7EBC0E3E}"/>
              </a:ext>
            </a:extLst>
          </p:cNvPr>
          <p:cNvSpPr txBox="1"/>
          <p:nvPr/>
        </p:nvSpPr>
        <p:spPr>
          <a:xfrm>
            <a:off x="629180" y="1790456"/>
            <a:ext cx="3262923"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School Opening Mass – September 12, 2025</a:t>
            </a:r>
          </a:p>
          <a:p>
            <a:pPr marL="285750" indent="-285750">
              <a:buFont typeface="Arial"/>
              <a:buChar char="•"/>
            </a:pPr>
            <a:r>
              <a:rPr lang="en-US" dirty="0"/>
              <a:t>New Social Curriculum (K-3)</a:t>
            </a:r>
          </a:p>
          <a:p>
            <a:pPr marL="285750" indent="-285750">
              <a:buFont typeface="Arial"/>
              <a:buChar char="•"/>
            </a:pPr>
            <a:r>
              <a:rPr lang="en-US" dirty="0"/>
              <a:t>Kinder to Grade 2 Skating </a:t>
            </a:r>
          </a:p>
          <a:p>
            <a:pPr marL="285750" indent="-285750">
              <a:buFont typeface="Arial"/>
              <a:buChar char="•"/>
            </a:pPr>
            <a:r>
              <a:rPr lang="en-US" dirty="0"/>
              <a:t>Leadership Team </a:t>
            </a:r>
          </a:p>
          <a:p>
            <a:pPr marL="285750" indent="-285750">
              <a:buFont typeface="Arial"/>
              <a:buChar char="•"/>
            </a:pPr>
            <a:r>
              <a:rPr lang="en-US" dirty="0"/>
              <a:t>Terry Fox Run</a:t>
            </a:r>
          </a:p>
          <a:p>
            <a:pPr marL="285750" indent="-285750">
              <a:buFont typeface="Arial"/>
              <a:buChar char="•"/>
            </a:pPr>
            <a:r>
              <a:rPr lang="en-US" dirty="0"/>
              <a:t>Cross Country Run </a:t>
            </a:r>
          </a:p>
          <a:p>
            <a:pPr marL="285750" indent="-285750">
              <a:buFont typeface="Arial"/>
              <a:buChar char="•"/>
            </a:pPr>
            <a:r>
              <a:rPr lang="en-US" dirty="0"/>
              <a:t>Orange Shirt day </a:t>
            </a:r>
          </a:p>
          <a:p>
            <a:pPr marL="285750" indent="-285750">
              <a:buFont typeface="Arial"/>
              <a:buChar char="•"/>
            </a:pPr>
            <a:r>
              <a:rPr lang="en-US" dirty="0"/>
              <a:t>Halloween Parade and class parties</a:t>
            </a:r>
          </a:p>
          <a:p>
            <a:pPr marL="285750" indent="-285750">
              <a:buFont typeface="Arial"/>
              <a:buChar char="•"/>
            </a:pPr>
            <a:r>
              <a:rPr lang="en-US" dirty="0"/>
              <a:t>Remembrance Day Observation </a:t>
            </a:r>
          </a:p>
          <a:p>
            <a:endParaRPr lang="en-US" dirty="0"/>
          </a:p>
          <a:p>
            <a:pPr marL="285750" indent="-285750">
              <a:buFont typeface="Arial"/>
              <a:buChar char="•"/>
            </a:pPr>
            <a:endParaRPr lang="en-US" dirty="0"/>
          </a:p>
          <a:p>
            <a:pPr marL="285750" indent="-285750">
              <a:buFont typeface="Arial"/>
              <a:buChar char="•"/>
            </a:pPr>
            <a:endParaRPr lang="en-US" dirty="0"/>
          </a:p>
        </p:txBody>
      </p:sp>
    </p:spTree>
    <p:extLst>
      <p:ext uri="{BB962C8B-B14F-4D97-AF65-F5344CB8AC3E}">
        <p14:creationId xmlns:p14="http://schemas.microsoft.com/office/powerpoint/2010/main" val="4263037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79249-3D1E-8673-EC0F-28E59F73948E}"/>
              </a:ext>
            </a:extLst>
          </p:cNvPr>
          <p:cNvSpPr>
            <a:spLocks noGrp="1"/>
          </p:cNvSpPr>
          <p:nvPr>
            <p:ph type="title"/>
          </p:nvPr>
        </p:nvSpPr>
        <p:spPr>
          <a:xfrm>
            <a:off x="5445496" y="978776"/>
            <a:ext cx="5925310" cy="1174991"/>
          </a:xfrm>
        </p:spPr>
        <p:txBody>
          <a:bodyPr vert="horz" lIns="182880" tIns="182880" rIns="182880" bIns="182880" rtlCol="0" anchor="ctr">
            <a:normAutofit/>
          </a:bodyPr>
          <a:lstStyle/>
          <a:p>
            <a:r>
              <a:rPr lang="en-US" sz="1900" dirty="0"/>
              <a:t>2025-2026</a:t>
            </a:r>
            <a:br>
              <a:rPr lang="en-US" sz="1900" dirty="0"/>
            </a:br>
            <a:r>
              <a:rPr lang="en-US" sz="1900" dirty="0"/>
              <a:t>school-based</a:t>
            </a:r>
            <a:br>
              <a:rPr lang="en-US" sz="1900" dirty="0"/>
            </a:br>
            <a:r>
              <a:rPr lang="en-US" sz="1900" dirty="0"/>
              <a:t>professional development days</a:t>
            </a:r>
          </a:p>
        </p:txBody>
      </p:sp>
      <p:pic>
        <p:nvPicPr>
          <p:cNvPr id="5" name="Picture 4" descr="Calendar on table">
            <a:extLst>
              <a:ext uri="{FF2B5EF4-FFF2-40B4-BE49-F238E27FC236}">
                <a16:creationId xmlns:a16="http://schemas.microsoft.com/office/drawing/2014/main" id="{40A43576-3ACF-2E77-3526-16EDD49E2A03}"/>
              </a:ext>
            </a:extLst>
          </p:cNvPr>
          <p:cNvPicPr>
            <a:picLocks noChangeAspect="1"/>
          </p:cNvPicPr>
          <p:nvPr/>
        </p:nvPicPr>
        <p:blipFill rotWithShape="1">
          <a:blip r:embed="rId2"/>
          <a:srcRect l="10251" r="44418" b="-1"/>
          <a:stretch/>
        </p:blipFill>
        <p:spPr>
          <a:xfrm>
            <a:off x="20" y="10"/>
            <a:ext cx="4657325" cy="6857990"/>
          </a:xfrm>
          <a:prstGeom prst="rect">
            <a:avLst/>
          </a:prstGeom>
        </p:spPr>
      </p:pic>
      <p:sp>
        <p:nvSpPr>
          <p:cNvPr id="3" name="Content Placeholder 2">
            <a:extLst>
              <a:ext uri="{FF2B5EF4-FFF2-40B4-BE49-F238E27FC236}">
                <a16:creationId xmlns:a16="http://schemas.microsoft.com/office/drawing/2014/main" id="{48C27202-7AF4-A304-ABD1-AF493510D114}"/>
              </a:ext>
            </a:extLst>
          </p:cNvPr>
          <p:cNvSpPr>
            <a:spLocks noGrp="1"/>
          </p:cNvSpPr>
          <p:nvPr>
            <p:ph idx="1"/>
          </p:nvPr>
        </p:nvSpPr>
        <p:spPr>
          <a:xfrm>
            <a:off x="6266690" y="2623972"/>
            <a:ext cx="5925310" cy="3255252"/>
          </a:xfrm>
        </p:spPr>
        <p:txBody>
          <a:bodyPr vert="horz" lIns="91440" tIns="45720" rIns="91440" bIns="45720" rtlCol="0">
            <a:normAutofit/>
          </a:bodyPr>
          <a:lstStyle/>
          <a:p>
            <a:pPr lvl="1"/>
            <a:r>
              <a:rPr lang="en-US" dirty="0">
                <a:solidFill>
                  <a:schemeClr val="tx1">
                    <a:lumMod val="85000"/>
                    <a:lumOff val="15000"/>
                  </a:schemeClr>
                </a:solidFill>
              </a:rPr>
              <a:t>Fall Break November 10-12</a:t>
            </a:r>
          </a:p>
          <a:p>
            <a:pPr lvl="1"/>
            <a:r>
              <a:rPr lang="en-US" dirty="0">
                <a:solidFill>
                  <a:schemeClr val="tx1">
                    <a:lumMod val="85000"/>
                    <a:lumOff val="15000"/>
                  </a:schemeClr>
                </a:solidFill>
              </a:rPr>
              <a:t>November 28 PD Day- CANCELLED; will be rescheduled in the new year</a:t>
            </a:r>
          </a:p>
          <a:p>
            <a:r>
              <a:rPr lang="en-US" dirty="0">
                <a:solidFill>
                  <a:schemeClr val="tx1">
                    <a:lumMod val="85000"/>
                    <a:lumOff val="15000"/>
                  </a:schemeClr>
                </a:solidFill>
              </a:rPr>
              <a:t>WEDNESDAY, FEBRUARY 25, 2025</a:t>
            </a:r>
          </a:p>
          <a:p>
            <a:pPr lvl="1"/>
            <a:r>
              <a:rPr lang="en-US" dirty="0">
                <a:solidFill>
                  <a:schemeClr val="tx1">
                    <a:lumMod val="85000"/>
                    <a:lumOff val="15000"/>
                  </a:schemeClr>
                </a:solidFill>
              </a:rPr>
              <a:t>Teacher’s convention February 26 &amp; 27</a:t>
            </a:r>
          </a:p>
          <a:p>
            <a:pPr lvl="1"/>
            <a:r>
              <a:rPr lang="en-US" dirty="0">
                <a:solidFill>
                  <a:schemeClr val="tx1">
                    <a:lumMod val="85000"/>
                    <a:lumOff val="15000"/>
                  </a:schemeClr>
                </a:solidFill>
              </a:rPr>
              <a:t>Friday May 15</a:t>
            </a:r>
            <a:r>
              <a:rPr lang="en-US" baseline="30000" dirty="0">
                <a:solidFill>
                  <a:schemeClr val="tx1">
                    <a:lumMod val="85000"/>
                    <a:lumOff val="15000"/>
                  </a:schemeClr>
                </a:solidFill>
              </a:rPr>
              <a:t>th</a:t>
            </a:r>
            <a:r>
              <a:rPr lang="en-US" dirty="0">
                <a:solidFill>
                  <a:schemeClr val="tx1">
                    <a:lumMod val="85000"/>
                    <a:lumOff val="15000"/>
                  </a:schemeClr>
                </a:solidFill>
              </a:rPr>
              <a:t>- No School </a:t>
            </a:r>
          </a:p>
        </p:txBody>
      </p:sp>
    </p:spTree>
    <p:extLst>
      <p:ext uri="{BB962C8B-B14F-4D97-AF65-F5344CB8AC3E}">
        <p14:creationId xmlns:p14="http://schemas.microsoft.com/office/powerpoint/2010/main" val="97199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A672-8DD7-4340-9114-7C20C84FD3E0}"/>
              </a:ext>
            </a:extLst>
          </p:cNvPr>
          <p:cNvSpPr>
            <a:spLocks noGrp="1"/>
          </p:cNvSpPr>
          <p:nvPr>
            <p:ph type="title"/>
          </p:nvPr>
        </p:nvSpPr>
        <p:spPr>
          <a:xfrm>
            <a:off x="2231136" y="616843"/>
            <a:ext cx="7729728" cy="1188720"/>
          </a:xfrm>
        </p:spPr>
        <p:txBody>
          <a:bodyPr>
            <a:normAutofit fontScale="90000"/>
          </a:bodyPr>
          <a:lstStyle/>
          <a:p>
            <a:br>
              <a:rPr lang="en-CA"/>
            </a:br>
            <a:r>
              <a:rPr lang="en-CA"/>
              <a:t>Calendar of events</a:t>
            </a:r>
            <a:br>
              <a:rPr lang="en-CA"/>
            </a:br>
            <a:endParaRPr lang="en-US"/>
          </a:p>
        </p:txBody>
      </p:sp>
      <p:sp>
        <p:nvSpPr>
          <p:cNvPr id="5" name="Content Placeholder 4">
            <a:extLst>
              <a:ext uri="{FF2B5EF4-FFF2-40B4-BE49-F238E27FC236}">
                <a16:creationId xmlns:a16="http://schemas.microsoft.com/office/drawing/2014/main" id="{E91F7A80-B285-4A8C-84D7-A5E13B8D2EDF}"/>
              </a:ext>
            </a:extLst>
          </p:cNvPr>
          <p:cNvSpPr>
            <a:spLocks noGrp="1"/>
          </p:cNvSpPr>
          <p:nvPr>
            <p:ph sz="half" idx="1"/>
          </p:nvPr>
        </p:nvSpPr>
        <p:spPr>
          <a:xfrm>
            <a:off x="1205395" y="2137419"/>
            <a:ext cx="2954229" cy="3101982"/>
          </a:xfrm>
        </p:spPr>
        <p:txBody>
          <a:bodyPr vert="horz" lIns="91440" tIns="45720" rIns="91440" bIns="45720" rtlCol="0" anchor="t">
            <a:normAutofit/>
          </a:bodyPr>
          <a:lstStyle/>
          <a:p>
            <a:pPr marL="0" indent="0">
              <a:buNone/>
            </a:pPr>
            <a:endParaRPr lang="en-CA" b="0" i="0">
              <a:solidFill>
                <a:srgbClr val="262626"/>
              </a:solidFill>
              <a:effectLst/>
            </a:endParaRPr>
          </a:p>
          <a:p>
            <a:pPr marL="0" indent="0">
              <a:buNone/>
            </a:pPr>
            <a:endParaRPr lang="en-US"/>
          </a:p>
        </p:txBody>
      </p:sp>
      <p:sp>
        <p:nvSpPr>
          <p:cNvPr id="6" name="Text Placeholder 3">
            <a:extLst>
              <a:ext uri="{FF2B5EF4-FFF2-40B4-BE49-F238E27FC236}">
                <a16:creationId xmlns:a16="http://schemas.microsoft.com/office/drawing/2014/main" id="{4B12C495-C14C-4DBD-B5A8-3068803F180D}"/>
              </a:ext>
            </a:extLst>
          </p:cNvPr>
          <p:cNvSpPr txBox="1">
            <a:spLocks/>
          </p:cNvSpPr>
          <p:nvPr/>
        </p:nvSpPr>
        <p:spPr>
          <a:xfrm>
            <a:off x="2024500" y="2307794"/>
            <a:ext cx="4270247" cy="334319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CA" u="sng" dirty="0"/>
              <a:t>November </a:t>
            </a:r>
          </a:p>
          <a:p>
            <a:pPr marL="0" indent="0">
              <a:buNone/>
            </a:pPr>
            <a:r>
              <a:rPr lang="en-CA" b="1" dirty="0"/>
              <a:t>7- </a:t>
            </a:r>
            <a:r>
              <a:rPr lang="en-CA" dirty="0"/>
              <a:t>School Picture Day</a:t>
            </a:r>
          </a:p>
          <a:p>
            <a:pPr marL="0" indent="0">
              <a:buNone/>
            </a:pPr>
            <a:r>
              <a:rPr lang="en-CA" b="1" dirty="0"/>
              <a:t>10-12 </a:t>
            </a:r>
            <a:r>
              <a:rPr lang="en-CA" dirty="0"/>
              <a:t>Fall Break –enjoy! </a:t>
            </a:r>
          </a:p>
          <a:p>
            <a:pPr marL="0" indent="0">
              <a:buNone/>
            </a:pPr>
            <a:r>
              <a:rPr lang="en-CA" b="1" dirty="0"/>
              <a:t>17-</a:t>
            </a:r>
            <a:r>
              <a:rPr lang="en-CA" dirty="0"/>
              <a:t> Grade 6 Immunizations</a:t>
            </a:r>
          </a:p>
          <a:p>
            <a:pPr marL="0" indent="0">
              <a:buNone/>
            </a:pPr>
            <a:r>
              <a:rPr lang="en-CA" b="1" dirty="0"/>
              <a:t>20</a:t>
            </a:r>
            <a:r>
              <a:rPr lang="en-CA" dirty="0"/>
              <a:t>- Grade 4 Bible Celebration @ 10:30 AM</a:t>
            </a:r>
          </a:p>
          <a:p>
            <a:pPr marL="0" indent="0">
              <a:buNone/>
            </a:pPr>
            <a:r>
              <a:rPr lang="en-CA" b="1" dirty="0"/>
              <a:t>21</a:t>
            </a:r>
            <a:r>
              <a:rPr lang="en-CA" dirty="0"/>
              <a:t>- Grade 1 &amp; 2 Fused Glass in school FT</a:t>
            </a:r>
          </a:p>
          <a:p>
            <a:pPr marL="0" indent="0">
              <a:buNone/>
            </a:pPr>
            <a:r>
              <a:rPr lang="en-CA" b="1" dirty="0"/>
              <a:t>27 </a:t>
            </a:r>
            <a:r>
              <a:rPr lang="en-CA" dirty="0"/>
              <a:t>- K-6 Demo of Learning</a:t>
            </a:r>
            <a:r>
              <a:rPr lang="en-CA" b="1" dirty="0"/>
              <a:t> </a:t>
            </a:r>
            <a:r>
              <a:rPr lang="en-CA" dirty="0"/>
              <a:t>1-5 PM</a:t>
            </a:r>
          </a:p>
          <a:p>
            <a:pPr marL="0" indent="0">
              <a:buNone/>
            </a:pPr>
            <a:r>
              <a:rPr lang="en-CA" b="1" dirty="0"/>
              <a:t>28</a:t>
            </a:r>
            <a:r>
              <a:rPr lang="en-CA" dirty="0"/>
              <a:t> – Movie Afternoon- donations in support of the ECSD Dream Builder’s Fund</a:t>
            </a:r>
          </a:p>
          <a:p>
            <a:pPr marL="0" indent="0">
              <a:buNone/>
            </a:pPr>
            <a:endParaRPr lang="en-CA" dirty="0"/>
          </a:p>
        </p:txBody>
      </p:sp>
      <p:sp>
        <p:nvSpPr>
          <p:cNvPr id="7" name="Content Placeholder 6">
            <a:extLst>
              <a:ext uri="{FF2B5EF4-FFF2-40B4-BE49-F238E27FC236}">
                <a16:creationId xmlns:a16="http://schemas.microsoft.com/office/drawing/2014/main" id="{DF7A0D7B-78DF-DFDB-3CA4-3C94B2AF3866}"/>
              </a:ext>
            </a:extLst>
          </p:cNvPr>
          <p:cNvSpPr>
            <a:spLocks noGrp="1"/>
          </p:cNvSpPr>
          <p:nvPr>
            <p:ph sz="half" idx="2"/>
          </p:nvPr>
        </p:nvSpPr>
        <p:spPr>
          <a:xfrm>
            <a:off x="6429755" y="2307794"/>
            <a:ext cx="4270247" cy="3101982"/>
          </a:xfrm>
        </p:spPr>
        <p:txBody>
          <a:bodyPr/>
          <a:lstStyle/>
          <a:p>
            <a:pPr marL="0" indent="0">
              <a:buNone/>
            </a:pPr>
            <a:r>
              <a:rPr lang="en-US" u="sng" dirty="0"/>
              <a:t>December</a:t>
            </a:r>
          </a:p>
          <a:p>
            <a:r>
              <a:rPr lang="en-US" dirty="0"/>
              <a:t>5- Picture Retake Day; Grade 3s at TWOS</a:t>
            </a:r>
          </a:p>
          <a:p>
            <a:r>
              <a:rPr lang="en-US" dirty="0"/>
              <a:t>11- Kinder A at the Zoo AM</a:t>
            </a:r>
          </a:p>
          <a:p>
            <a:r>
              <a:rPr lang="en-US" dirty="0"/>
              <a:t>18- Pancake Breakfast &amp; St. Paul Cozy Christmas Caroles</a:t>
            </a:r>
          </a:p>
        </p:txBody>
      </p:sp>
    </p:spTree>
    <p:extLst>
      <p:ext uri="{BB962C8B-B14F-4D97-AF65-F5344CB8AC3E}">
        <p14:creationId xmlns:p14="http://schemas.microsoft.com/office/powerpoint/2010/main" val="3453966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F9C59-A857-D12F-6E5A-0E54AF91C6AE}"/>
              </a:ext>
            </a:extLst>
          </p:cNvPr>
          <p:cNvSpPr>
            <a:spLocks noGrp="1"/>
          </p:cNvSpPr>
          <p:nvPr>
            <p:ph type="title"/>
          </p:nvPr>
        </p:nvSpPr>
        <p:spPr/>
        <p:txBody>
          <a:bodyPr/>
          <a:lstStyle/>
          <a:p>
            <a:r>
              <a:rPr lang="en-US" dirty="0"/>
              <a:t>Read a thon! </a:t>
            </a:r>
          </a:p>
        </p:txBody>
      </p:sp>
      <p:pic>
        <p:nvPicPr>
          <p:cNvPr id="4" name="Picture 3">
            <a:extLst>
              <a:ext uri="{FF2B5EF4-FFF2-40B4-BE49-F238E27FC236}">
                <a16:creationId xmlns:a16="http://schemas.microsoft.com/office/drawing/2014/main" id="{3F772E15-FB81-E111-99AC-E0DEBCF1A555}"/>
              </a:ext>
            </a:extLst>
          </p:cNvPr>
          <p:cNvPicPr>
            <a:picLocks noChangeAspect="1"/>
          </p:cNvPicPr>
          <p:nvPr/>
        </p:nvPicPr>
        <p:blipFill>
          <a:blip r:embed="rId2"/>
          <a:stretch>
            <a:fillRect/>
          </a:stretch>
        </p:blipFill>
        <p:spPr>
          <a:xfrm>
            <a:off x="6535626" y="0"/>
            <a:ext cx="5192364" cy="6858000"/>
          </a:xfrm>
          <a:prstGeom prst="rect">
            <a:avLst/>
          </a:prstGeom>
        </p:spPr>
      </p:pic>
    </p:spTree>
    <p:extLst>
      <p:ext uri="{BB962C8B-B14F-4D97-AF65-F5344CB8AC3E}">
        <p14:creationId xmlns:p14="http://schemas.microsoft.com/office/powerpoint/2010/main" val="4201960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74667-D1D3-631A-FC6F-E6C8F47B9D17}"/>
              </a:ext>
            </a:extLst>
          </p:cNvPr>
          <p:cNvSpPr>
            <a:spLocks noGrp="1"/>
          </p:cNvSpPr>
          <p:nvPr>
            <p:ph type="title"/>
          </p:nvPr>
        </p:nvSpPr>
        <p:spPr/>
        <p:txBody>
          <a:bodyPr>
            <a:normAutofit fontScale="90000"/>
          </a:bodyPr>
          <a:lstStyle/>
          <a:p>
            <a:r>
              <a:rPr lang="en-US" dirty="0"/>
              <a:t>Demo of Learning</a:t>
            </a:r>
            <a:br>
              <a:rPr lang="en-US" dirty="0"/>
            </a:br>
            <a:r>
              <a:rPr lang="en-US" dirty="0"/>
              <a:t>Drop In</a:t>
            </a:r>
            <a:br>
              <a:rPr lang="en-US" dirty="0"/>
            </a:br>
            <a:r>
              <a:rPr lang="en-US" dirty="0"/>
              <a:t>November 27</a:t>
            </a:r>
          </a:p>
        </p:txBody>
      </p:sp>
      <p:sp>
        <p:nvSpPr>
          <p:cNvPr id="3" name="Content Placeholder 2">
            <a:extLst>
              <a:ext uri="{FF2B5EF4-FFF2-40B4-BE49-F238E27FC236}">
                <a16:creationId xmlns:a16="http://schemas.microsoft.com/office/drawing/2014/main" id="{30E94EE9-6F0F-052D-CA32-13030C9118CD}"/>
              </a:ext>
            </a:extLst>
          </p:cNvPr>
          <p:cNvSpPr>
            <a:spLocks noGrp="1"/>
          </p:cNvSpPr>
          <p:nvPr>
            <p:ph idx="1"/>
          </p:nvPr>
        </p:nvSpPr>
        <p:spPr/>
        <p:txBody>
          <a:bodyPr>
            <a:normAutofit lnSpcReduction="10000"/>
          </a:bodyPr>
          <a:lstStyle/>
          <a:p>
            <a:r>
              <a:rPr lang="en-US" dirty="0"/>
              <a:t>As we settle back into the school year following the recent learning interruption, we have decided to adjust the format of our upcoming Parent-Teacher Interviews on November 27.</a:t>
            </a:r>
          </a:p>
          <a:p>
            <a:r>
              <a:rPr lang="en-US" dirty="0"/>
              <a:t> Instead of scheduled interview times, we will be hosting a Drop-In “Demonstration of Learning”.</a:t>
            </a:r>
          </a:p>
          <a:p>
            <a:r>
              <a:rPr lang="en-US" dirty="0"/>
              <a:t>Parents and guardians are welcome to stop by the school anytime between</a:t>
            </a:r>
            <a:r>
              <a:rPr lang="en-US" b="1" dirty="0"/>
              <a:t> 1:00–5:00 PM </a:t>
            </a:r>
            <a:r>
              <a:rPr lang="en-US" dirty="0"/>
              <a:t>to visit classrooms, view student work, and connect with your child’s teacher.</a:t>
            </a:r>
          </a:p>
          <a:p>
            <a:r>
              <a:rPr lang="en-US" dirty="0"/>
              <a:t>If you are unable to attend during those hours but would like an opportunity to speak with your child’s teacher, please reach out to them via email to arrange a phone conversation or an alternate meeting time.</a:t>
            </a:r>
          </a:p>
        </p:txBody>
      </p:sp>
    </p:spTree>
    <p:extLst>
      <p:ext uri="{BB962C8B-B14F-4D97-AF65-F5344CB8AC3E}">
        <p14:creationId xmlns:p14="http://schemas.microsoft.com/office/powerpoint/2010/main" val="3266602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8498A-3AB2-4C30-94A4-5D02FCC1A2C6}"/>
              </a:ext>
            </a:extLst>
          </p:cNvPr>
          <p:cNvSpPr>
            <a:spLocks noGrp="1"/>
          </p:cNvSpPr>
          <p:nvPr>
            <p:ph type="title"/>
          </p:nvPr>
        </p:nvSpPr>
        <p:spPr>
          <a:xfrm>
            <a:off x="913795" y="653742"/>
            <a:ext cx="5707899" cy="777728"/>
          </a:xfrm>
        </p:spPr>
        <p:txBody>
          <a:bodyPr anchor="b">
            <a:normAutofit/>
          </a:bodyPr>
          <a:lstStyle/>
          <a:p>
            <a:r>
              <a:rPr lang="en-CA" sz="4000"/>
              <a:t>Prayer</a:t>
            </a:r>
            <a:endParaRPr lang="en-US" sz="4000"/>
          </a:p>
        </p:txBody>
      </p:sp>
      <p:sp>
        <p:nvSpPr>
          <p:cNvPr id="3" name="Content Placeholder 2">
            <a:extLst>
              <a:ext uri="{FF2B5EF4-FFF2-40B4-BE49-F238E27FC236}">
                <a16:creationId xmlns:a16="http://schemas.microsoft.com/office/drawing/2014/main" id="{102ED1A3-B68B-4EE1-89F6-D815410C4E05}"/>
              </a:ext>
            </a:extLst>
          </p:cNvPr>
          <p:cNvSpPr>
            <a:spLocks noGrp="1"/>
          </p:cNvSpPr>
          <p:nvPr>
            <p:ph type="body" sz="half" idx="2"/>
          </p:nvPr>
        </p:nvSpPr>
        <p:spPr>
          <a:xfrm>
            <a:off x="1280160" y="1431470"/>
            <a:ext cx="4781632" cy="4772787"/>
          </a:xfrm>
        </p:spPr>
        <p:txBody>
          <a:bodyPr anchor="t">
            <a:normAutofit/>
          </a:bodyPr>
          <a:lstStyle/>
          <a:p>
            <a:r>
              <a:rPr lang="en-US" sz="1400" dirty="0"/>
              <a:t>Loving God,</a:t>
            </a:r>
            <a:br>
              <a:rPr lang="en-US" sz="1400" dirty="0"/>
            </a:br>
            <a:r>
              <a:rPr lang="en-US" sz="1400" dirty="0"/>
              <a:t>As we gather this evening as a school community, we pause to remember.</a:t>
            </a:r>
            <a:br>
              <a:rPr lang="en-US" sz="1400" dirty="0"/>
            </a:br>
            <a:r>
              <a:rPr lang="en-US" sz="1400" dirty="0"/>
              <a:t>We remember the men and women who have served, sacrificed, and given their lives for the gift of freedom we enjoy today.</a:t>
            </a:r>
            <a:br>
              <a:rPr lang="en-US" sz="1400" dirty="0"/>
            </a:br>
            <a:r>
              <a:rPr lang="en-US" sz="1400" dirty="0"/>
              <a:t>May their courage inspire us to live with integrity, compassion, and hope.</a:t>
            </a:r>
          </a:p>
          <a:p>
            <a:r>
              <a:rPr lang="en-US" sz="1400" dirty="0"/>
              <a:t>We pray for peace in our world, in our country, and in our hearts.</a:t>
            </a:r>
            <a:br>
              <a:rPr lang="en-US" sz="1400" dirty="0"/>
            </a:br>
            <a:r>
              <a:rPr lang="en-US" sz="1400" dirty="0"/>
              <a:t>Help us to be peacemakers in our words and actions, building a community rooted in love and understanding.</a:t>
            </a:r>
            <a:br>
              <a:rPr lang="en-US" sz="1400" dirty="0"/>
            </a:br>
            <a:r>
              <a:rPr lang="en-US" sz="1400" dirty="0"/>
              <a:t>Bless our discussions tonight — guide our decisions so that they may serve the good of all our students, families, and staff.</a:t>
            </a:r>
            <a:br>
              <a:rPr lang="en-US" sz="1400" dirty="0"/>
            </a:br>
            <a:r>
              <a:rPr lang="en-US" sz="1400" dirty="0"/>
              <a:t>May we always seek to follow the example of Jesus, who taught us to love one another.</a:t>
            </a:r>
          </a:p>
          <a:p>
            <a:r>
              <a:rPr lang="en-US" sz="1400" dirty="0"/>
              <a:t>We ask this through Christ our Lord.</a:t>
            </a:r>
            <a:br>
              <a:rPr lang="en-US" sz="1400" dirty="0"/>
            </a:br>
            <a:r>
              <a:rPr lang="en-US" sz="1400" b="1" dirty="0"/>
              <a:t>Amen.</a:t>
            </a:r>
            <a:endParaRPr lang="en-US" sz="1400" dirty="0"/>
          </a:p>
          <a:p>
            <a:pPr>
              <a:lnSpc>
                <a:spcPct val="100000"/>
              </a:lnSpc>
            </a:pPr>
            <a:endParaRPr lang="en-US" sz="1100" dirty="0"/>
          </a:p>
        </p:txBody>
      </p:sp>
      <p:pic>
        <p:nvPicPr>
          <p:cNvPr id="6" name="Picture 5" descr="Close up of poppy flower">
            <a:extLst>
              <a:ext uri="{FF2B5EF4-FFF2-40B4-BE49-F238E27FC236}">
                <a16:creationId xmlns:a16="http://schemas.microsoft.com/office/drawing/2014/main" id="{2D9893CD-16C5-AAB7-CF76-1B83866B85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7183" y="1614350"/>
            <a:ext cx="3981293" cy="3277690"/>
          </a:xfrm>
          <a:prstGeom prst="rect">
            <a:avLst/>
          </a:prstGeom>
        </p:spPr>
      </p:pic>
    </p:spTree>
    <p:extLst>
      <p:ext uri="{BB962C8B-B14F-4D97-AF65-F5344CB8AC3E}">
        <p14:creationId xmlns:p14="http://schemas.microsoft.com/office/powerpoint/2010/main" val="197593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891D70-AC0C-17B0-A81A-3D81EFBF438E}"/>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sz="2800"/>
              <a:t>Christmas Concert</a:t>
            </a:r>
          </a:p>
        </p:txBody>
      </p:sp>
      <p:pic>
        <p:nvPicPr>
          <p:cNvPr id="10" name="Content Placeholder 9" descr="A poster for a christmas event&#10;&#10;AI-generated content may be incorrect.">
            <a:extLst>
              <a:ext uri="{FF2B5EF4-FFF2-40B4-BE49-F238E27FC236}">
                <a16:creationId xmlns:a16="http://schemas.microsoft.com/office/drawing/2014/main" id="{2AB6EE14-53B5-A154-8363-2746EA645F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56832" y="532157"/>
            <a:ext cx="4349722" cy="5630709"/>
          </a:xfrm>
        </p:spPr>
      </p:pic>
    </p:spTree>
    <p:extLst>
      <p:ext uri="{BB962C8B-B14F-4D97-AF65-F5344CB8AC3E}">
        <p14:creationId xmlns:p14="http://schemas.microsoft.com/office/powerpoint/2010/main" val="2508405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C093-468D-A2A1-E129-715423A4402B}"/>
              </a:ext>
            </a:extLst>
          </p:cNvPr>
          <p:cNvSpPr>
            <a:spLocks noGrp="1"/>
          </p:cNvSpPr>
          <p:nvPr>
            <p:ph type="title"/>
          </p:nvPr>
        </p:nvSpPr>
        <p:spPr/>
        <p:txBody>
          <a:bodyPr/>
          <a:lstStyle/>
          <a:p>
            <a:r>
              <a:rPr lang="en-US" dirty="0"/>
              <a:t>St. Paul social justice Christmas project</a:t>
            </a:r>
          </a:p>
        </p:txBody>
      </p:sp>
      <p:sp>
        <p:nvSpPr>
          <p:cNvPr id="3" name="Content Placeholder 2">
            <a:extLst>
              <a:ext uri="{FF2B5EF4-FFF2-40B4-BE49-F238E27FC236}">
                <a16:creationId xmlns:a16="http://schemas.microsoft.com/office/drawing/2014/main" id="{61E6F905-9E39-1E77-87D3-EB5CBC258ECD}"/>
              </a:ext>
            </a:extLst>
          </p:cNvPr>
          <p:cNvSpPr>
            <a:spLocks noGrp="1"/>
          </p:cNvSpPr>
          <p:nvPr>
            <p:ph idx="1"/>
          </p:nvPr>
        </p:nvSpPr>
        <p:spPr/>
        <p:txBody>
          <a:bodyPr>
            <a:normAutofit lnSpcReduction="10000"/>
          </a:bodyPr>
          <a:lstStyle/>
          <a:p>
            <a:r>
              <a:rPr lang="en-US" dirty="0"/>
              <a:t>Over the month of December, we will be collecting items for ECSD’s Centre for Diverse Learners (CFDL)</a:t>
            </a:r>
          </a:p>
          <a:p>
            <a:r>
              <a:rPr lang="en-US" dirty="0"/>
              <a:t>CFDL houses many of our Division programs for students with complex and diverse needs</a:t>
            </a:r>
          </a:p>
          <a:p>
            <a:r>
              <a:rPr lang="en-US" dirty="0"/>
              <a:t>They will be creating hampers for families to take home over the holiday break and are looking for items such as:</a:t>
            </a:r>
          </a:p>
          <a:p>
            <a:pPr lvl="1"/>
            <a:r>
              <a:rPr lang="en-US" dirty="0"/>
              <a:t>Boxes of cereal</a:t>
            </a:r>
          </a:p>
          <a:p>
            <a:pPr lvl="1"/>
            <a:r>
              <a:rPr lang="en-US" dirty="0"/>
              <a:t>Boxed macaroni and cheese</a:t>
            </a:r>
          </a:p>
          <a:p>
            <a:pPr lvl="1"/>
            <a:r>
              <a:rPr lang="en-US" dirty="0"/>
              <a:t>Snacks- granola bars, bear paws, goldfish, ritz crackers, veggie straws. Etc.</a:t>
            </a:r>
          </a:p>
          <a:p>
            <a:pPr lvl="1"/>
            <a:r>
              <a:rPr lang="en-US" dirty="0"/>
              <a:t>Ramen and canned soups</a:t>
            </a:r>
          </a:p>
          <a:p>
            <a:pPr lvl="1"/>
            <a:r>
              <a:rPr lang="en-US" dirty="0"/>
              <a:t>Dry pasta and jarred sauced</a:t>
            </a:r>
          </a:p>
          <a:p>
            <a:pPr lvl="1"/>
            <a:r>
              <a:rPr lang="en-US" dirty="0"/>
              <a:t>Toques and mittens </a:t>
            </a:r>
          </a:p>
        </p:txBody>
      </p:sp>
    </p:spTree>
    <p:extLst>
      <p:ext uri="{BB962C8B-B14F-4D97-AF65-F5344CB8AC3E}">
        <p14:creationId xmlns:p14="http://schemas.microsoft.com/office/powerpoint/2010/main" val="1264094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9A7A-B727-1AFC-E264-9B1569ADEA69}"/>
              </a:ext>
            </a:extLst>
          </p:cNvPr>
          <p:cNvSpPr>
            <a:spLocks noGrp="1"/>
          </p:cNvSpPr>
          <p:nvPr>
            <p:ph type="title"/>
          </p:nvPr>
        </p:nvSpPr>
        <p:spPr/>
        <p:txBody>
          <a:bodyPr/>
          <a:lstStyle/>
          <a:p>
            <a:r>
              <a:rPr lang="en-US" dirty="0"/>
              <a:t>School budget </a:t>
            </a:r>
            <a:br>
              <a:rPr lang="en-US" dirty="0"/>
            </a:br>
            <a:endParaRPr lang="en-US" dirty="0"/>
          </a:p>
        </p:txBody>
      </p:sp>
      <p:pic>
        <p:nvPicPr>
          <p:cNvPr id="6" name="Content Placeholder 5">
            <a:extLst>
              <a:ext uri="{FF2B5EF4-FFF2-40B4-BE49-F238E27FC236}">
                <a16:creationId xmlns:a16="http://schemas.microsoft.com/office/drawing/2014/main" id="{33A26136-B7CB-790D-9CDC-9917C58BBAFA}"/>
              </a:ext>
            </a:extLst>
          </p:cNvPr>
          <p:cNvPicPr>
            <a:picLocks noGrp="1" noChangeAspect="1"/>
          </p:cNvPicPr>
          <p:nvPr>
            <p:ph idx="1"/>
          </p:nvPr>
        </p:nvPicPr>
        <p:blipFill>
          <a:blip r:embed="rId2"/>
          <a:stretch>
            <a:fillRect/>
          </a:stretch>
        </p:blipFill>
        <p:spPr>
          <a:xfrm>
            <a:off x="6892507" y="1181101"/>
            <a:ext cx="4075714" cy="3786388"/>
          </a:xfrm>
          <a:prstGeom prst="rect">
            <a:avLst/>
          </a:prstGeom>
        </p:spPr>
      </p:pic>
    </p:spTree>
    <p:extLst>
      <p:ext uri="{BB962C8B-B14F-4D97-AF65-F5344CB8AC3E}">
        <p14:creationId xmlns:p14="http://schemas.microsoft.com/office/powerpoint/2010/main" val="682585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B5B73-CE56-4E4E-98A0-D46DCC45F0CB}"/>
              </a:ext>
            </a:extLst>
          </p:cNvPr>
          <p:cNvSpPr>
            <a:spLocks noGrp="1"/>
          </p:cNvSpPr>
          <p:nvPr>
            <p:ph type="title"/>
          </p:nvPr>
        </p:nvSpPr>
        <p:spPr>
          <a:xfrm>
            <a:off x="804672" y="964692"/>
            <a:ext cx="4476806" cy="1188720"/>
          </a:xfrm>
        </p:spPr>
        <p:txBody>
          <a:bodyPr>
            <a:normAutofit/>
          </a:bodyPr>
          <a:lstStyle/>
          <a:p>
            <a:r>
              <a:rPr lang="en-CA"/>
              <a:t>What is a School Council?</a:t>
            </a:r>
            <a:endParaRPr lang="en-US"/>
          </a:p>
        </p:txBody>
      </p:sp>
      <p:sp>
        <p:nvSpPr>
          <p:cNvPr id="3" name="Content Placeholder 2">
            <a:extLst>
              <a:ext uri="{FF2B5EF4-FFF2-40B4-BE49-F238E27FC236}">
                <a16:creationId xmlns:a16="http://schemas.microsoft.com/office/drawing/2014/main" id="{0198C146-7667-4DF6-B21B-3B42449B418F}"/>
              </a:ext>
            </a:extLst>
          </p:cNvPr>
          <p:cNvSpPr>
            <a:spLocks noGrp="1"/>
          </p:cNvSpPr>
          <p:nvPr>
            <p:ph idx="1"/>
          </p:nvPr>
        </p:nvSpPr>
        <p:spPr>
          <a:xfrm>
            <a:off x="803244" y="2334409"/>
            <a:ext cx="4492932" cy="4292302"/>
          </a:xfrm>
        </p:spPr>
        <p:txBody>
          <a:bodyPr>
            <a:normAutofit/>
          </a:bodyPr>
          <a:lstStyle/>
          <a:p>
            <a:pPr marL="0" indent="0">
              <a:lnSpc>
                <a:spcPct val="90000"/>
              </a:lnSpc>
              <a:buNone/>
            </a:pPr>
            <a:r>
              <a:rPr lang="en-US" sz="1400"/>
              <a:t>School councils are structured groups of parents, principals, teachers, secondary students and community representatives who work together to effectively support and enhance student learning. They provide a means for members of the school community to consult with and provide advice to the principal and the school board.</a:t>
            </a:r>
          </a:p>
          <a:p>
            <a:pPr marL="0" indent="0">
              <a:lnSpc>
                <a:spcPct val="90000"/>
              </a:lnSpc>
              <a:buNone/>
            </a:pPr>
            <a:r>
              <a:rPr lang="en-US" sz="1400" b="1"/>
              <a:t>What School Councils are Not:</a:t>
            </a:r>
          </a:p>
          <a:p>
            <a:pPr marL="0" indent="0">
              <a:lnSpc>
                <a:spcPct val="90000"/>
              </a:lnSpc>
              <a:buNone/>
            </a:pPr>
            <a:r>
              <a:rPr lang="en-US" sz="1400"/>
              <a:t> As the primary role is advisory, school councils are not eligible to incorporate as societies. It is not the primary intent of school councils to fundraise or lobby. </a:t>
            </a:r>
          </a:p>
          <a:p>
            <a:pPr marL="0" indent="0">
              <a:lnSpc>
                <a:spcPct val="90000"/>
              </a:lnSpc>
              <a:buNone/>
            </a:pPr>
            <a:r>
              <a:rPr lang="en-US" sz="1400"/>
              <a:t>Roles that are not to be taken on by a school council include: </a:t>
            </a:r>
          </a:p>
          <a:p>
            <a:pPr marL="0" indent="0">
              <a:lnSpc>
                <a:spcPct val="90000"/>
              </a:lnSpc>
              <a:buNone/>
            </a:pPr>
            <a:r>
              <a:rPr lang="en-US" sz="1400"/>
              <a:t>• school governance </a:t>
            </a:r>
          </a:p>
          <a:p>
            <a:pPr marL="0" indent="0">
              <a:lnSpc>
                <a:spcPct val="90000"/>
              </a:lnSpc>
              <a:buNone/>
            </a:pPr>
            <a:r>
              <a:rPr lang="en-US" sz="1400"/>
              <a:t>• employment issues </a:t>
            </a:r>
          </a:p>
          <a:p>
            <a:pPr marL="0" indent="0">
              <a:lnSpc>
                <a:spcPct val="90000"/>
              </a:lnSpc>
              <a:buNone/>
            </a:pPr>
            <a:r>
              <a:rPr lang="en-US" sz="1400"/>
              <a:t>• school management </a:t>
            </a:r>
          </a:p>
          <a:p>
            <a:pPr marL="0" indent="0">
              <a:lnSpc>
                <a:spcPct val="90000"/>
              </a:lnSpc>
              <a:buNone/>
            </a:pPr>
            <a:r>
              <a:rPr lang="en-US" sz="1400"/>
              <a:t>• listening to complaints</a:t>
            </a:r>
          </a:p>
        </p:txBody>
      </p:sp>
      <p:sp>
        <p:nvSpPr>
          <p:cNvPr id="9" name="Rectangle 8">
            <a:extLst>
              <a:ext uri="{FF2B5EF4-FFF2-40B4-BE49-F238E27FC236}">
                <a16:creationId xmlns:a16="http://schemas.microsoft.com/office/drawing/2014/main" id="{56533F40-045E-4E3D-9243-864CD4E58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0402EC6-D845-41B3-BEBE-CB34D9BFE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8A60114-B68A-481C-94AE-CE787B139AF0}"/>
              </a:ext>
            </a:extLst>
          </p:cNvPr>
          <p:cNvPicPr>
            <a:picLocks noChangeAspect="1"/>
          </p:cNvPicPr>
          <p:nvPr/>
        </p:nvPicPr>
        <p:blipFill>
          <a:blip r:embed="rId3"/>
          <a:stretch>
            <a:fillRect/>
          </a:stretch>
        </p:blipFill>
        <p:spPr>
          <a:xfrm>
            <a:off x="6272789" y="2528917"/>
            <a:ext cx="4782312" cy="1808107"/>
          </a:xfrm>
          <a:prstGeom prst="rect">
            <a:avLst/>
          </a:prstGeom>
        </p:spPr>
      </p:pic>
      <p:sp>
        <p:nvSpPr>
          <p:cNvPr id="5" name="TextBox 4">
            <a:extLst>
              <a:ext uri="{FF2B5EF4-FFF2-40B4-BE49-F238E27FC236}">
                <a16:creationId xmlns:a16="http://schemas.microsoft.com/office/drawing/2014/main" id="{F3774DBF-69B9-4C7A-B6D2-1B002D1FECDB}"/>
              </a:ext>
            </a:extLst>
          </p:cNvPr>
          <p:cNvSpPr txBox="1"/>
          <p:nvPr/>
        </p:nvSpPr>
        <p:spPr>
          <a:xfrm>
            <a:off x="5546791" y="6047369"/>
            <a:ext cx="6234308" cy="369332"/>
          </a:xfrm>
          <a:prstGeom prst="rect">
            <a:avLst/>
          </a:prstGeom>
          <a:noFill/>
        </p:spPr>
        <p:txBody>
          <a:bodyPr wrap="square" rtlCol="0">
            <a:spAutoFit/>
          </a:bodyPr>
          <a:lstStyle/>
          <a:p>
            <a:pPr algn="ctr"/>
            <a:r>
              <a:rPr lang="en-US">
                <a:hlinkClick r:id="rId4"/>
              </a:rPr>
              <a:t>St. Paul School Council - website</a:t>
            </a:r>
            <a:endParaRPr lang="en-US"/>
          </a:p>
        </p:txBody>
      </p:sp>
    </p:spTree>
    <p:extLst>
      <p:ext uri="{BB962C8B-B14F-4D97-AF65-F5344CB8AC3E}">
        <p14:creationId xmlns:p14="http://schemas.microsoft.com/office/powerpoint/2010/main" val="3496065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A672-8DD7-4340-9114-7C20C84FD3E0}"/>
              </a:ext>
            </a:extLst>
          </p:cNvPr>
          <p:cNvSpPr>
            <a:spLocks noGrp="1"/>
          </p:cNvSpPr>
          <p:nvPr>
            <p:ph type="title"/>
          </p:nvPr>
        </p:nvSpPr>
        <p:spPr>
          <a:xfrm>
            <a:off x="2231136" y="616843"/>
            <a:ext cx="7729728" cy="1188720"/>
          </a:xfrm>
        </p:spPr>
        <p:txBody>
          <a:bodyPr>
            <a:normAutofit fontScale="90000"/>
          </a:bodyPr>
          <a:lstStyle/>
          <a:p>
            <a:br>
              <a:rPr lang="en-CA"/>
            </a:br>
            <a:r>
              <a:rPr lang="en-CA"/>
              <a:t>new business</a:t>
            </a:r>
            <a:br>
              <a:rPr lang="en-CA"/>
            </a:br>
            <a:endParaRPr lang="en-US"/>
          </a:p>
        </p:txBody>
      </p:sp>
      <p:sp>
        <p:nvSpPr>
          <p:cNvPr id="5" name="Content Placeholder 4">
            <a:extLst>
              <a:ext uri="{FF2B5EF4-FFF2-40B4-BE49-F238E27FC236}">
                <a16:creationId xmlns:a16="http://schemas.microsoft.com/office/drawing/2014/main" id="{E91F7A80-B285-4A8C-84D7-A5E13B8D2EDF}"/>
              </a:ext>
            </a:extLst>
          </p:cNvPr>
          <p:cNvSpPr>
            <a:spLocks noGrp="1"/>
          </p:cNvSpPr>
          <p:nvPr>
            <p:ph sz="half" idx="1"/>
          </p:nvPr>
        </p:nvSpPr>
        <p:spPr>
          <a:xfrm>
            <a:off x="2231136" y="2107273"/>
            <a:ext cx="6431352" cy="4494493"/>
          </a:xfrm>
        </p:spPr>
        <p:txBody>
          <a:bodyPr vert="horz" lIns="91440" tIns="45720" rIns="91440" bIns="45720" rtlCol="0" anchor="t">
            <a:normAutofit/>
          </a:bodyPr>
          <a:lstStyle/>
          <a:p>
            <a:pPr marL="0" indent="0">
              <a:buNone/>
            </a:pPr>
            <a:endParaRPr lang="en-CA" b="0" i="0" dirty="0">
              <a:solidFill>
                <a:srgbClr val="262626"/>
              </a:solidFill>
              <a:effectLst/>
            </a:endParaRPr>
          </a:p>
          <a:p>
            <a:pPr marL="457200" marR="0" lvl="1"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CA"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Vote of 2025-2026 SAC Executive </a:t>
            </a:r>
          </a:p>
          <a:p>
            <a:pPr marL="914400" marR="0" lvl="3"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CA"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Chair</a:t>
            </a:r>
          </a:p>
          <a:p>
            <a:pPr marL="914400" marR="0" lvl="3"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CA"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Co-Chair</a:t>
            </a:r>
          </a:p>
          <a:p>
            <a:pPr marL="914400" marR="0" lvl="3"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CA"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Secretary </a:t>
            </a:r>
          </a:p>
          <a:p>
            <a:pPr marL="914400" marR="0" lvl="3"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CA"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Treasurer</a:t>
            </a:r>
          </a:p>
          <a:p>
            <a:pPr marL="457200" marR="0" lvl="1"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CA"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Vote in Members of the Board </a:t>
            </a:r>
          </a:p>
          <a:p>
            <a:pPr marL="0" indent="0">
              <a:buNone/>
            </a:pPr>
            <a:endParaRPr lang="en-US" dirty="0"/>
          </a:p>
        </p:txBody>
      </p:sp>
    </p:spTree>
    <p:extLst>
      <p:ext uri="{BB962C8B-B14F-4D97-AF65-F5344CB8AC3E}">
        <p14:creationId xmlns:p14="http://schemas.microsoft.com/office/powerpoint/2010/main" val="293575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B3F5-F7B7-48A6-876C-7DD311A2B2C2}"/>
              </a:ext>
            </a:extLst>
          </p:cNvPr>
          <p:cNvSpPr>
            <a:spLocks noGrp="1"/>
          </p:cNvSpPr>
          <p:nvPr>
            <p:ph type="title"/>
          </p:nvPr>
        </p:nvSpPr>
        <p:spPr/>
        <p:txBody>
          <a:bodyPr/>
          <a:lstStyle/>
          <a:p>
            <a:r>
              <a:rPr lang="en-CA"/>
              <a:t>Chair </a:t>
            </a:r>
            <a:endParaRPr lang="en-US"/>
          </a:p>
        </p:txBody>
      </p:sp>
      <p:sp>
        <p:nvSpPr>
          <p:cNvPr id="3" name="Content Placeholder 2">
            <a:extLst>
              <a:ext uri="{FF2B5EF4-FFF2-40B4-BE49-F238E27FC236}">
                <a16:creationId xmlns:a16="http://schemas.microsoft.com/office/drawing/2014/main" id="{35E28DF6-718E-4206-8E34-05D04E2DC9E8}"/>
              </a:ext>
            </a:extLst>
          </p:cNvPr>
          <p:cNvSpPr>
            <a:spLocks noGrp="1"/>
          </p:cNvSpPr>
          <p:nvPr>
            <p:ph idx="1"/>
          </p:nvPr>
        </p:nvSpPr>
        <p:spPr>
          <a:xfrm>
            <a:off x="6736080" y="331695"/>
            <a:ext cx="4815840" cy="6364940"/>
          </a:xfrm>
        </p:spPr>
        <p:txBody>
          <a:bodyPr>
            <a:normAutofit fontScale="85000" lnSpcReduction="20000"/>
          </a:bodyPr>
          <a:lstStyle/>
          <a:p>
            <a:pPr marL="0" indent="0" algn="l" rtl="0" fontAlgn="base">
              <a:buNone/>
            </a:pPr>
            <a:r>
              <a:rPr lang="en-US" sz="1800" b="0" i="0" u="sng">
                <a:solidFill>
                  <a:srgbClr val="000000"/>
                </a:solidFill>
                <a:effectLst/>
                <a:latin typeface="Times New Roman" panose="02020603050405020304" pitchFamily="18" charset="0"/>
              </a:rPr>
              <a:t>School Council Chair </a:t>
            </a:r>
          </a:p>
          <a:p>
            <a:pPr marL="0" indent="0" algn="l" rtl="0" fontAlgn="base">
              <a:buNone/>
            </a:pPr>
            <a:r>
              <a:rPr lang="en-US" sz="1800" b="0" i="0">
                <a:solidFill>
                  <a:srgbClr val="000000"/>
                </a:solidFill>
                <a:effectLst/>
                <a:latin typeface="Times New Roman" panose="02020603050405020304" pitchFamily="18" charset="0"/>
              </a:rPr>
              <a:t>It is expected that the school council chairperson will be a parent of a student attending the school. The chair should be someone who can work collaboratively and knows how to organize both programs and people. The chair should actively encourage others to become engaged in meaningful ways.  </a:t>
            </a:r>
          </a:p>
          <a:p>
            <a:pPr algn="l" rtl="0" fontAlgn="base">
              <a:buFont typeface="Arial" panose="020B0604020202020204" pitchFamily="34" charset="0"/>
              <a:buChar char="•"/>
            </a:pPr>
            <a:r>
              <a:rPr lang="en-US" sz="1800" b="0" i="0">
                <a:solidFill>
                  <a:srgbClr val="000000"/>
                </a:solidFill>
                <a:effectLst/>
                <a:latin typeface="Times New Roman" panose="02020603050405020304" pitchFamily="18" charset="0"/>
              </a:rPr>
              <a:t>Typical chairing duties include:  </a:t>
            </a:r>
          </a:p>
          <a:p>
            <a:pPr lvl="1" fontAlgn="base"/>
            <a:r>
              <a:rPr lang="en-US" sz="1500" b="0" i="0">
                <a:solidFill>
                  <a:srgbClr val="000000"/>
                </a:solidFill>
                <a:effectLst/>
                <a:latin typeface="Times New Roman" panose="02020603050405020304" pitchFamily="18" charset="0"/>
              </a:rPr>
              <a:t>chair all meetings of the school council  </a:t>
            </a:r>
          </a:p>
          <a:p>
            <a:pPr lvl="1" fontAlgn="base"/>
            <a:r>
              <a:rPr lang="en-US" sz="1500" b="0" i="0">
                <a:solidFill>
                  <a:srgbClr val="000000"/>
                </a:solidFill>
                <a:effectLst/>
                <a:latin typeface="Times New Roman" panose="02020603050405020304" pitchFamily="18" charset="0"/>
              </a:rPr>
              <a:t>coordinate with the principal to establish meeting agendas  </a:t>
            </a:r>
          </a:p>
          <a:p>
            <a:pPr lvl="1" fontAlgn="base"/>
            <a:r>
              <a:rPr lang="en-US" sz="1500" b="0" i="0">
                <a:solidFill>
                  <a:srgbClr val="000000"/>
                </a:solidFill>
                <a:effectLst/>
                <a:latin typeface="Times New Roman" panose="02020603050405020304" pitchFamily="18" charset="0"/>
              </a:rPr>
              <a:t>ensure that the operating procedures are current and followed  </a:t>
            </a:r>
          </a:p>
          <a:p>
            <a:pPr lvl="1" fontAlgn="base"/>
            <a:r>
              <a:rPr lang="en-US" sz="1500" b="0" i="0">
                <a:solidFill>
                  <a:srgbClr val="000000"/>
                </a:solidFill>
                <a:effectLst/>
                <a:latin typeface="Times New Roman" panose="02020603050405020304" pitchFamily="18" charset="0"/>
              </a:rPr>
              <a:t>be the official spokesperson of the school council  </a:t>
            </a:r>
          </a:p>
          <a:p>
            <a:pPr lvl="1" fontAlgn="base"/>
            <a:r>
              <a:rPr lang="en-US" sz="1500" b="0" i="0">
                <a:solidFill>
                  <a:srgbClr val="000000"/>
                </a:solidFill>
                <a:effectLst/>
                <a:latin typeface="Times New Roman" panose="02020603050405020304" pitchFamily="18" charset="0"/>
              </a:rPr>
              <a:t>ensure there is regular communication with the whole school community  </a:t>
            </a:r>
          </a:p>
          <a:p>
            <a:pPr lvl="1" fontAlgn="base"/>
            <a:r>
              <a:rPr lang="en-US" sz="1500" b="0" i="0">
                <a:solidFill>
                  <a:srgbClr val="000000"/>
                </a:solidFill>
                <a:effectLst/>
                <a:latin typeface="Times New Roman" panose="02020603050405020304" pitchFamily="18" charset="0"/>
              </a:rPr>
              <a:t>stay informed about school board policy that impacts school council  </a:t>
            </a:r>
          </a:p>
          <a:p>
            <a:pPr marL="0" indent="0" algn="l" rtl="0" fontAlgn="base">
              <a:buNone/>
            </a:pPr>
            <a:r>
              <a:rPr lang="en-US" sz="1800" b="0" i="0">
                <a:solidFill>
                  <a:srgbClr val="000000"/>
                </a:solidFill>
                <a:effectLst/>
                <a:latin typeface="Times New Roman" panose="02020603050405020304" pitchFamily="18" charset="0"/>
              </a:rPr>
              <a:t>Comply with the School Councils Regulation by providing the school board with an annual report that summarizes the school council’s activities for the previous school year, including a financial statement relating to money, if any, handled by the school council  </a:t>
            </a:r>
          </a:p>
          <a:p>
            <a:pPr marL="0" indent="0" algn="l" rtl="0" fontAlgn="base">
              <a:buNone/>
            </a:pPr>
            <a:r>
              <a:rPr lang="en-US" sz="1800" b="0" i="0" u="sng">
                <a:solidFill>
                  <a:srgbClr val="000000"/>
                </a:solidFill>
                <a:effectLst/>
                <a:latin typeface="Times New Roman" panose="02020603050405020304" pitchFamily="18" charset="0"/>
              </a:rPr>
              <a:t>Chair’s Relationship with the Principal  </a:t>
            </a:r>
          </a:p>
          <a:p>
            <a:pPr lvl="1" fontAlgn="base"/>
            <a:r>
              <a:rPr lang="en-US" sz="1500" b="0" i="0">
                <a:solidFill>
                  <a:srgbClr val="000000"/>
                </a:solidFill>
                <a:effectLst/>
                <a:latin typeface="Times New Roman" panose="02020603050405020304" pitchFamily="18" charset="0"/>
              </a:rPr>
              <a:t>The chair‘s role is key to the success of the school council. An important responsibility is regular and ongoing communication with the school principal. This relationship of mutual trust and respect must be nurtured and supportive of common goals for the learning community. </a:t>
            </a:r>
          </a:p>
          <a:p>
            <a:endParaRPr lang="en-US"/>
          </a:p>
        </p:txBody>
      </p:sp>
    </p:spTree>
    <p:extLst>
      <p:ext uri="{BB962C8B-B14F-4D97-AF65-F5344CB8AC3E}">
        <p14:creationId xmlns:p14="http://schemas.microsoft.com/office/powerpoint/2010/main" val="2542219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B3F5-F7B7-48A6-876C-7DD311A2B2C2}"/>
              </a:ext>
            </a:extLst>
          </p:cNvPr>
          <p:cNvSpPr>
            <a:spLocks noGrp="1"/>
          </p:cNvSpPr>
          <p:nvPr>
            <p:ph type="title"/>
          </p:nvPr>
        </p:nvSpPr>
        <p:spPr/>
        <p:txBody>
          <a:bodyPr/>
          <a:lstStyle/>
          <a:p>
            <a:r>
              <a:rPr lang="en-CA"/>
              <a:t>Co-chair</a:t>
            </a:r>
            <a:endParaRPr lang="en-US"/>
          </a:p>
        </p:txBody>
      </p:sp>
      <p:sp>
        <p:nvSpPr>
          <p:cNvPr id="3" name="Content Placeholder 2">
            <a:extLst>
              <a:ext uri="{FF2B5EF4-FFF2-40B4-BE49-F238E27FC236}">
                <a16:creationId xmlns:a16="http://schemas.microsoft.com/office/drawing/2014/main" id="{35E28DF6-718E-4206-8E34-05D04E2DC9E8}"/>
              </a:ext>
            </a:extLst>
          </p:cNvPr>
          <p:cNvSpPr>
            <a:spLocks noGrp="1"/>
          </p:cNvSpPr>
          <p:nvPr>
            <p:ph idx="1"/>
          </p:nvPr>
        </p:nvSpPr>
        <p:spPr/>
        <p:txBody>
          <a:bodyPr/>
          <a:lstStyle/>
          <a:p>
            <a:pPr marL="0" indent="0">
              <a:buNone/>
            </a:pPr>
            <a:endParaRPr lang="en-US" sz="1800" b="0" i="0">
              <a:solidFill>
                <a:srgbClr val="000000"/>
              </a:solidFill>
              <a:effectLst/>
            </a:endParaRPr>
          </a:p>
          <a:p>
            <a:pPr marL="0" indent="0">
              <a:buNone/>
            </a:pPr>
            <a:endParaRPr lang="en-US" sz="1800">
              <a:solidFill>
                <a:srgbClr val="000000"/>
              </a:solidFill>
            </a:endParaRPr>
          </a:p>
          <a:p>
            <a:pPr marL="0" indent="0">
              <a:buNone/>
            </a:pPr>
            <a:endParaRPr lang="en-US" sz="1800" b="0" i="0">
              <a:solidFill>
                <a:srgbClr val="000000"/>
              </a:solidFill>
              <a:effectLst/>
            </a:endParaRPr>
          </a:p>
          <a:p>
            <a:pPr marL="0" indent="0">
              <a:buNone/>
            </a:pPr>
            <a:r>
              <a:rPr lang="en-US" sz="1800" b="0" i="0">
                <a:solidFill>
                  <a:srgbClr val="000000"/>
                </a:solidFill>
                <a:effectLst/>
              </a:rPr>
              <a:t>Typically, the vice-chair‘s duties are, in the event of resignation, incapacity or leave of absence of the chair, to fulfill the chair’s responsibilities, and in the absence of the chair, supervise the affairs and preside at meetings of the school council. </a:t>
            </a:r>
            <a:endParaRPr lang="en-US"/>
          </a:p>
        </p:txBody>
      </p:sp>
    </p:spTree>
    <p:extLst>
      <p:ext uri="{BB962C8B-B14F-4D97-AF65-F5344CB8AC3E}">
        <p14:creationId xmlns:p14="http://schemas.microsoft.com/office/powerpoint/2010/main" val="1904500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D2B5-6FFB-4381-80D3-ED0E9D13C2D8}"/>
              </a:ext>
            </a:extLst>
          </p:cNvPr>
          <p:cNvSpPr>
            <a:spLocks noGrp="1"/>
          </p:cNvSpPr>
          <p:nvPr>
            <p:ph type="title"/>
          </p:nvPr>
        </p:nvSpPr>
        <p:spPr/>
        <p:txBody>
          <a:bodyPr/>
          <a:lstStyle/>
          <a:p>
            <a:r>
              <a:rPr lang="en-CA"/>
              <a:t>Treasurer</a:t>
            </a:r>
            <a:endParaRPr lang="en-US"/>
          </a:p>
        </p:txBody>
      </p:sp>
      <p:sp>
        <p:nvSpPr>
          <p:cNvPr id="3" name="Content Placeholder 2">
            <a:extLst>
              <a:ext uri="{FF2B5EF4-FFF2-40B4-BE49-F238E27FC236}">
                <a16:creationId xmlns:a16="http://schemas.microsoft.com/office/drawing/2014/main" id="{9ADF3E0E-4A44-4DDD-9988-0B60BE3E25B2}"/>
              </a:ext>
            </a:extLst>
          </p:cNvPr>
          <p:cNvSpPr>
            <a:spLocks noGrp="1"/>
          </p:cNvSpPr>
          <p:nvPr>
            <p:ph idx="1"/>
          </p:nvPr>
        </p:nvSpPr>
        <p:spPr/>
        <p:txBody>
          <a:bodyPr/>
          <a:lstStyle/>
          <a:p>
            <a:pPr marL="0" indent="0">
              <a:buNone/>
            </a:pPr>
            <a:endParaRPr lang="en-US"/>
          </a:p>
          <a:p>
            <a:pPr marL="0" indent="0">
              <a:buNone/>
            </a:pPr>
            <a:endParaRPr lang="en-US"/>
          </a:p>
          <a:p>
            <a:pPr marL="0" indent="0">
              <a:buNone/>
            </a:pPr>
            <a:endParaRPr lang="en-US"/>
          </a:p>
          <a:p>
            <a:pPr marL="0" indent="0">
              <a:buNone/>
            </a:pPr>
            <a:r>
              <a:rPr lang="en-US"/>
              <a:t>If the school council is handling money, through fundraising activities or donations, the treasurer keeps accurate records of all financial transactions and ensure that records are available upon request of the school board or school community.</a:t>
            </a:r>
          </a:p>
        </p:txBody>
      </p:sp>
    </p:spTree>
    <p:extLst>
      <p:ext uri="{BB962C8B-B14F-4D97-AF65-F5344CB8AC3E}">
        <p14:creationId xmlns:p14="http://schemas.microsoft.com/office/powerpoint/2010/main" val="210032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B3F5-F7B7-48A6-876C-7DD311A2B2C2}"/>
              </a:ext>
            </a:extLst>
          </p:cNvPr>
          <p:cNvSpPr>
            <a:spLocks noGrp="1"/>
          </p:cNvSpPr>
          <p:nvPr>
            <p:ph type="title"/>
          </p:nvPr>
        </p:nvSpPr>
        <p:spPr/>
        <p:txBody>
          <a:bodyPr/>
          <a:lstStyle/>
          <a:p>
            <a:r>
              <a:rPr lang="en-CA"/>
              <a:t>Secretary </a:t>
            </a:r>
            <a:endParaRPr lang="en-US"/>
          </a:p>
        </p:txBody>
      </p:sp>
      <p:sp>
        <p:nvSpPr>
          <p:cNvPr id="3" name="Content Placeholder 2">
            <a:extLst>
              <a:ext uri="{FF2B5EF4-FFF2-40B4-BE49-F238E27FC236}">
                <a16:creationId xmlns:a16="http://schemas.microsoft.com/office/drawing/2014/main" id="{35E28DF6-718E-4206-8E34-05D04E2DC9E8}"/>
              </a:ext>
            </a:extLst>
          </p:cNvPr>
          <p:cNvSpPr>
            <a:spLocks noGrp="1"/>
          </p:cNvSpPr>
          <p:nvPr>
            <p:ph idx="1"/>
          </p:nvPr>
        </p:nvSpPr>
        <p:spPr/>
        <p:txBody>
          <a:bodyPr/>
          <a:lstStyle/>
          <a:p>
            <a:pPr marL="0" indent="0">
              <a:buNone/>
            </a:pPr>
            <a:endParaRPr lang="en-US" sz="1800" b="0" i="0">
              <a:solidFill>
                <a:srgbClr val="000000"/>
              </a:solidFill>
              <a:effectLst/>
              <a:latin typeface="Times New Roman" panose="02020603050405020304" pitchFamily="18" charset="0"/>
            </a:endParaRPr>
          </a:p>
          <a:p>
            <a:pPr marL="0" indent="0">
              <a:buNone/>
            </a:pPr>
            <a:endParaRPr lang="en-US" sz="1800">
              <a:solidFill>
                <a:srgbClr val="000000"/>
              </a:solidFill>
              <a:latin typeface="Times New Roman" panose="02020603050405020304" pitchFamily="18" charset="0"/>
            </a:endParaRPr>
          </a:p>
          <a:p>
            <a:pPr marL="0" indent="0">
              <a:buNone/>
            </a:pPr>
            <a:endParaRPr lang="en-US" sz="1800">
              <a:solidFill>
                <a:srgbClr val="000000"/>
              </a:solidFill>
              <a:latin typeface="Times New Roman" panose="02020603050405020304" pitchFamily="18" charset="0"/>
            </a:endParaRPr>
          </a:p>
          <a:p>
            <a:pPr marL="0" indent="0">
              <a:buNone/>
            </a:pPr>
            <a:r>
              <a:rPr lang="en-US" sz="1800" b="0" i="0">
                <a:solidFill>
                  <a:srgbClr val="000000"/>
                </a:solidFill>
                <a:effectLst/>
              </a:rPr>
              <a:t>The school council secretary typically acts as a recorder at each meeting and ensures that the minutes are prepared accurately to reflect the directions agreed to at the meeting. </a:t>
            </a:r>
            <a:endParaRPr lang="en-US"/>
          </a:p>
        </p:txBody>
      </p:sp>
    </p:spTree>
    <p:extLst>
      <p:ext uri="{BB962C8B-B14F-4D97-AF65-F5344CB8AC3E}">
        <p14:creationId xmlns:p14="http://schemas.microsoft.com/office/powerpoint/2010/main" val="1665023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BB1DF-9666-D963-C716-8FCDD432744E}"/>
              </a:ext>
            </a:extLst>
          </p:cNvPr>
          <p:cNvSpPr>
            <a:spLocks noGrp="1"/>
          </p:cNvSpPr>
          <p:nvPr>
            <p:ph type="title"/>
          </p:nvPr>
        </p:nvSpPr>
        <p:spPr/>
        <p:txBody>
          <a:bodyPr/>
          <a:lstStyle/>
          <a:p>
            <a:r>
              <a:rPr lang="en-US"/>
              <a:t>MEMBERS AT LARGE</a:t>
            </a:r>
          </a:p>
        </p:txBody>
      </p:sp>
      <p:sp>
        <p:nvSpPr>
          <p:cNvPr id="3" name="Content Placeholder 2">
            <a:extLst>
              <a:ext uri="{FF2B5EF4-FFF2-40B4-BE49-F238E27FC236}">
                <a16:creationId xmlns:a16="http://schemas.microsoft.com/office/drawing/2014/main" id="{4C6D4F8D-59E4-1F97-FBD1-0A1BEA77467C}"/>
              </a:ext>
            </a:extLst>
          </p:cNvPr>
          <p:cNvSpPr>
            <a:spLocks noGrp="1"/>
          </p:cNvSpPr>
          <p:nvPr>
            <p:ph idx="1"/>
          </p:nvPr>
        </p:nvSpPr>
        <p:spPr/>
        <p:txBody>
          <a:bodyPr/>
          <a:lstStyle/>
          <a:p>
            <a:pPr marL="342900" indent="-342900">
              <a:buFont typeface="+mj-lt"/>
              <a:buAutoNum type="arabicPeriod"/>
            </a:pPr>
            <a:endParaRPr lang="en-US" dirty="0"/>
          </a:p>
        </p:txBody>
      </p:sp>
    </p:spTree>
    <p:extLst>
      <p:ext uri="{BB962C8B-B14F-4D97-AF65-F5344CB8AC3E}">
        <p14:creationId xmlns:p14="http://schemas.microsoft.com/office/powerpoint/2010/main" val="340453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D39BF-3469-420D-BB8C-8C0017EEE310}"/>
              </a:ext>
            </a:extLst>
          </p:cNvPr>
          <p:cNvSpPr>
            <a:spLocks noGrp="1"/>
          </p:cNvSpPr>
          <p:nvPr>
            <p:ph type="title"/>
          </p:nvPr>
        </p:nvSpPr>
        <p:spPr>
          <a:xfrm>
            <a:off x="652088" y="629266"/>
            <a:ext cx="3329461" cy="1641986"/>
          </a:xfrm>
        </p:spPr>
        <p:txBody>
          <a:bodyPr vert="horz" lIns="91440" tIns="45720" rIns="91440" bIns="45720" rtlCol="0" anchor="t">
            <a:normAutofit/>
          </a:bodyPr>
          <a:lstStyle/>
          <a:p>
            <a:pPr defTabSz="457200"/>
            <a:r>
              <a:rPr lang="en-US" sz="2600"/>
              <a:t>Treaty Acknowledgement</a:t>
            </a:r>
          </a:p>
        </p:txBody>
      </p:sp>
      <p:pic>
        <p:nvPicPr>
          <p:cNvPr id="5" name="Picture Placeholder 4">
            <a:extLst>
              <a:ext uri="{FF2B5EF4-FFF2-40B4-BE49-F238E27FC236}">
                <a16:creationId xmlns:a16="http://schemas.microsoft.com/office/drawing/2014/main" id="{3D9D073F-D963-4D16-BB3F-8D149DD94DD6}"/>
              </a:ext>
            </a:extLst>
          </p:cNvPr>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t="2617" r="-2" b="2617"/>
          <a:stretch/>
        </p:blipFill>
        <p:spPr>
          <a:xfrm>
            <a:off x="4635062" y="10"/>
            <a:ext cx="7558161" cy="6857990"/>
          </a:xfrm>
          <a:prstGeom prst="rect">
            <a:avLst/>
          </a:prstGeom>
          <a:noFill/>
        </p:spPr>
      </p:pic>
      <p:sp>
        <p:nvSpPr>
          <p:cNvPr id="12" name="Text Placeholder 2">
            <a:extLst>
              <a:ext uri="{FF2B5EF4-FFF2-40B4-BE49-F238E27FC236}">
                <a16:creationId xmlns:a16="http://schemas.microsoft.com/office/drawing/2014/main" id="{CEB97BA0-A023-4B92-AAD4-58828C8364F8}"/>
              </a:ext>
            </a:extLst>
          </p:cNvPr>
          <p:cNvSpPr>
            <a:spLocks noGrp="1"/>
          </p:cNvSpPr>
          <p:nvPr>
            <p:ph type="body" sz="half" idx="2"/>
          </p:nvPr>
        </p:nvSpPr>
        <p:spPr>
          <a:xfrm>
            <a:off x="652088" y="2438401"/>
            <a:ext cx="3643713" cy="3809999"/>
          </a:xfrm>
        </p:spPr>
        <p:txBody>
          <a:bodyPr vert="horz" lIns="91440" tIns="45720" rIns="91440" bIns="45720" rtlCol="0">
            <a:normAutofit/>
          </a:bodyPr>
          <a:lstStyle/>
          <a:p>
            <a:pPr defTabSz="457200"/>
            <a:r>
              <a:rPr lang="en-US" sz="1800" b="0" i="0" u="none" strike="noStrike">
                <a:solidFill>
                  <a:schemeClr val="accent6">
                    <a:lumMod val="50000"/>
                  </a:schemeClr>
                </a:solidFill>
                <a:effectLst/>
                <a:latin typeface="Hammersmith One" panose="02010703030501060504" pitchFamily="2" charset="0"/>
              </a:rPr>
              <a:t>We acknowledge that treaty six territory, on which we stand, is the ancestral land to the indigenous peoples, and is home to everyone in virtue of God, our Creator’s,’ gracious gift.</a:t>
            </a:r>
          </a:p>
          <a:p>
            <a:pPr defTabSz="457200"/>
            <a:endParaRPr lang="en-US" sz="1800"/>
          </a:p>
          <a:p>
            <a:pPr defTabSz="457200"/>
            <a:r>
              <a:rPr lang="en-US" sz="1800"/>
              <a:t>We are the Tree of Hope, </a:t>
            </a:r>
            <a:br>
              <a:rPr lang="en-US" sz="1800"/>
            </a:br>
            <a:r>
              <a:rPr lang="en-US" sz="1800"/>
              <a:t>We are a people of Spirit, </a:t>
            </a:r>
            <a:br>
              <a:rPr lang="en-US" sz="1800"/>
            </a:br>
            <a:r>
              <a:rPr lang="en-US" sz="1800"/>
              <a:t>We are a Nation of strength, </a:t>
            </a:r>
            <a:br>
              <a:rPr lang="en-US" sz="1800"/>
            </a:br>
            <a:r>
              <a:rPr lang="en-US" sz="1800"/>
              <a:t>We are our Elders’ Love, </a:t>
            </a:r>
            <a:br>
              <a:rPr lang="en-US" sz="1800"/>
            </a:br>
            <a:r>
              <a:rPr lang="en-US" sz="1800"/>
              <a:t>We are Mother Earth's prayers.</a:t>
            </a:r>
          </a:p>
          <a:p>
            <a:pPr defTabSz="457200">
              <a:buFont typeface="Wingdings 3" charset="2"/>
              <a:buChar char=""/>
            </a:pPr>
            <a:endParaRPr lang="en-US"/>
          </a:p>
        </p:txBody>
      </p:sp>
    </p:spTree>
    <p:extLst>
      <p:ext uri="{BB962C8B-B14F-4D97-AF65-F5344CB8AC3E}">
        <p14:creationId xmlns:p14="http://schemas.microsoft.com/office/powerpoint/2010/main" val="234898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B1F4B-9228-E556-DC97-3D193CEEB38B}"/>
              </a:ext>
            </a:extLst>
          </p:cNvPr>
          <p:cNvSpPr>
            <a:spLocks noGrp="1"/>
          </p:cNvSpPr>
          <p:nvPr>
            <p:ph type="title"/>
          </p:nvPr>
        </p:nvSpPr>
        <p:spPr/>
        <p:txBody>
          <a:bodyPr/>
          <a:lstStyle/>
          <a:p>
            <a:r>
              <a:rPr lang="en-US" dirty="0"/>
              <a:t>COSC (Community of School Councils) </a:t>
            </a:r>
          </a:p>
        </p:txBody>
      </p:sp>
      <p:sp>
        <p:nvSpPr>
          <p:cNvPr id="3" name="Content Placeholder 2">
            <a:extLst>
              <a:ext uri="{FF2B5EF4-FFF2-40B4-BE49-F238E27FC236}">
                <a16:creationId xmlns:a16="http://schemas.microsoft.com/office/drawing/2014/main" id="{9FE3394B-578C-5A99-5C4D-C58216B6FF55}"/>
              </a:ext>
            </a:extLst>
          </p:cNvPr>
          <p:cNvSpPr>
            <a:spLocks noGrp="1"/>
          </p:cNvSpPr>
          <p:nvPr>
            <p:ph idx="1"/>
          </p:nvPr>
        </p:nvSpPr>
        <p:spPr>
          <a:xfrm>
            <a:off x="2231136" y="2286000"/>
            <a:ext cx="7729728" cy="4489704"/>
          </a:xfrm>
        </p:spPr>
        <p:txBody>
          <a:bodyPr>
            <a:normAutofit fontScale="85000" lnSpcReduction="10000"/>
          </a:bodyPr>
          <a:lstStyle/>
          <a:p>
            <a:r>
              <a:rPr lang="en-US" b="1" dirty="0"/>
              <a:t>You are invited to join us for a Community of School Councils (COSC) event on November 18, 2025. </a:t>
            </a:r>
            <a:r>
              <a:rPr lang="en-US" dirty="0"/>
              <a:t>This session will give you the opportunity to:</a:t>
            </a:r>
          </a:p>
          <a:p>
            <a:r>
              <a:rPr lang="en-US" dirty="0"/>
              <a:t>·        Meet your Board of Trustees</a:t>
            </a:r>
          </a:p>
          <a:p>
            <a:r>
              <a:rPr lang="en-US" dirty="0"/>
              <a:t>·        Learn about the work ahead for the Division</a:t>
            </a:r>
          </a:p>
          <a:p>
            <a:r>
              <a:rPr lang="en-US" dirty="0"/>
              <a:t>·        Share your school community’s perspectives</a:t>
            </a:r>
          </a:p>
          <a:p>
            <a:r>
              <a:rPr lang="en-US" dirty="0"/>
              <a:t>·        Participate in guided conversations</a:t>
            </a:r>
          </a:p>
          <a:p>
            <a:r>
              <a:rPr lang="en-US" dirty="0"/>
              <a:t> </a:t>
            </a:r>
          </a:p>
          <a:p>
            <a:r>
              <a:rPr lang="en-US" b="1" dirty="0"/>
              <a:t>Event Details</a:t>
            </a:r>
            <a:endParaRPr lang="en-US" dirty="0"/>
          </a:p>
          <a:p>
            <a:r>
              <a:rPr lang="en-US" dirty="0"/>
              <a:t>·Date: November 18, 2025</a:t>
            </a:r>
          </a:p>
          <a:p>
            <a:r>
              <a:rPr lang="en-US" dirty="0"/>
              <a:t>o   Arrival and light refreshment: 6:00 – 6:30 PM</a:t>
            </a:r>
          </a:p>
          <a:p>
            <a:r>
              <a:rPr lang="en-US" dirty="0"/>
              <a:t>o   Presentations and feedback gathering: 6:30 – 8:30 PM</a:t>
            </a:r>
          </a:p>
          <a:p>
            <a:r>
              <a:rPr lang="en-US" dirty="0"/>
              <a:t>o   Thanks and Closing Prayer: 8:30 PM</a:t>
            </a:r>
          </a:p>
          <a:p>
            <a:r>
              <a:rPr lang="en-US" dirty="0"/>
              <a:t>·        Location: Leadership Hall, </a:t>
            </a:r>
            <a:r>
              <a:rPr lang="en-US" u="sng" dirty="0">
                <a:hlinkClick r:id="rId2" tooltip="Original URL: https://www.ecsd.net/news/visiting-lumen-christi-catholic-education-centre-1686071822602. Click or tap if you trust this link."/>
              </a:rPr>
              <a:t>Lumen Christi Catholic Education Centre, 9405 50 Street NW</a:t>
            </a:r>
            <a:r>
              <a:rPr lang="en-US" dirty="0"/>
              <a:t>.</a:t>
            </a:r>
          </a:p>
          <a:p>
            <a:endParaRPr lang="en-US" dirty="0"/>
          </a:p>
          <a:p>
            <a:endParaRPr lang="en-US" dirty="0"/>
          </a:p>
        </p:txBody>
      </p:sp>
    </p:spTree>
    <p:extLst>
      <p:ext uri="{BB962C8B-B14F-4D97-AF65-F5344CB8AC3E}">
        <p14:creationId xmlns:p14="http://schemas.microsoft.com/office/powerpoint/2010/main" val="3363296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2E2D2-166C-4851-81EB-5E155C4E1129}"/>
              </a:ext>
            </a:extLst>
          </p:cNvPr>
          <p:cNvSpPr>
            <a:spLocks noGrp="1"/>
          </p:cNvSpPr>
          <p:nvPr>
            <p:ph type="title"/>
          </p:nvPr>
        </p:nvSpPr>
        <p:spPr>
          <a:xfrm>
            <a:off x="2231136" y="2240280"/>
            <a:ext cx="7729728" cy="1188720"/>
          </a:xfrm>
        </p:spPr>
        <p:txBody>
          <a:bodyPr/>
          <a:lstStyle/>
          <a:p>
            <a:r>
              <a:rPr lang="en-CA"/>
              <a:t>Meeting Adjourned</a:t>
            </a:r>
            <a:endParaRPr lang="en-US"/>
          </a:p>
        </p:txBody>
      </p:sp>
    </p:spTree>
    <p:extLst>
      <p:ext uri="{BB962C8B-B14F-4D97-AF65-F5344CB8AC3E}">
        <p14:creationId xmlns:p14="http://schemas.microsoft.com/office/powerpoint/2010/main" val="928986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9E48A7-01C9-495E-A8B8-73310C764778}"/>
              </a:ext>
            </a:extLst>
          </p:cNvPr>
          <p:cNvSpPr>
            <a:spLocks noGrp="1"/>
          </p:cNvSpPr>
          <p:nvPr>
            <p:ph type="body" idx="1"/>
          </p:nvPr>
        </p:nvSpPr>
        <p:spPr>
          <a:xfrm>
            <a:off x="3718559" y="1930684"/>
            <a:ext cx="4270248" cy="704087"/>
          </a:xfrm>
        </p:spPr>
        <p:txBody>
          <a:bodyPr/>
          <a:lstStyle/>
          <a:p>
            <a:r>
              <a:rPr lang="en-CA"/>
              <a:t>Agenda</a:t>
            </a:r>
            <a:endParaRPr lang="en-US"/>
          </a:p>
        </p:txBody>
      </p:sp>
      <p:sp>
        <p:nvSpPr>
          <p:cNvPr id="3" name="Content Placeholder 2">
            <a:extLst>
              <a:ext uri="{FF2B5EF4-FFF2-40B4-BE49-F238E27FC236}">
                <a16:creationId xmlns:a16="http://schemas.microsoft.com/office/drawing/2014/main" id="{7262D6C0-1695-4F00-91D5-3A1AA487088D}"/>
              </a:ext>
            </a:extLst>
          </p:cNvPr>
          <p:cNvSpPr>
            <a:spLocks noGrp="1"/>
          </p:cNvSpPr>
          <p:nvPr>
            <p:ph sz="half" idx="2"/>
          </p:nvPr>
        </p:nvSpPr>
        <p:spPr>
          <a:xfrm>
            <a:off x="3242546" y="2805014"/>
            <a:ext cx="5706907" cy="3799150"/>
          </a:xfrm>
        </p:spPr>
        <p:txBody>
          <a:bodyPr>
            <a:normAutofit/>
          </a:bodyPr>
          <a:lstStyle/>
          <a:p>
            <a:pPr algn="l"/>
            <a:r>
              <a:rPr lang="en-US" b="0" i="0" dirty="0">
                <a:solidFill>
                  <a:srgbClr val="000000"/>
                </a:solidFill>
                <a:effectLst/>
              </a:rPr>
              <a:t>Call to Order </a:t>
            </a:r>
            <a:endParaRPr lang="en-US" dirty="0">
              <a:solidFill>
                <a:srgbClr val="000000"/>
              </a:solidFill>
            </a:endParaRPr>
          </a:p>
          <a:p>
            <a:pPr algn="l"/>
            <a:r>
              <a:rPr lang="en-CA" dirty="0"/>
              <a:t>Approval of Minutes/ Agenda </a:t>
            </a:r>
          </a:p>
          <a:p>
            <a:pPr lvl="1"/>
            <a:r>
              <a:rPr lang="en-CA" dirty="0">
                <a:solidFill>
                  <a:schemeClr val="tx1"/>
                </a:solidFill>
              </a:rPr>
              <a:t>May 21, 2025 - minutes</a:t>
            </a:r>
          </a:p>
          <a:p>
            <a:pPr lvl="1"/>
            <a:r>
              <a:rPr lang="en-CA" dirty="0">
                <a:solidFill>
                  <a:schemeClr val="tx1"/>
                </a:solidFill>
              </a:rPr>
              <a:t>October 8, 2025 – Agenda</a:t>
            </a:r>
          </a:p>
          <a:p>
            <a:pPr algn="l"/>
            <a:r>
              <a:rPr lang="en-US" b="0" i="0" dirty="0">
                <a:solidFill>
                  <a:srgbClr val="000000"/>
                </a:solidFill>
                <a:effectLst/>
              </a:rPr>
              <a:t>Treasurer’s Report/ Financial Overview (202</a:t>
            </a:r>
            <a:r>
              <a:rPr lang="en-US" dirty="0">
                <a:solidFill>
                  <a:srgbClr val="000000"/>
                </a:solidFill>
              </a:rPr>
              <a:t>5</a:t>
            </a:r>
            <a:r>
              <a:rPr lang="en-US" b="0" i="0" dirty="0">
                <a:solidFill>
                  <a:srgbClr val="000000"/>
                </a:solidFill>
                <a:effectLst/>
              </a:rPr>
              <a:t>-2026)</a:t>
            </a:r>
          </a:p>
          <a:p>
            <a:pPr algn="l"/>
            <a:r>
              <a:rPr lang="en-US" b="0" i="0" dirty="0">
                <a:solidFill>
                  <a:srgbClr val="000000"/>
                </a:solidFill>
                <a:effectLst/>
              </a:rPr>
              <a:t>School Budget 2025/26 -  Review &amp; </a:t>
            </a:r>
            <a:r>
              <a:rPr lang="en-US" dirty="0">
                <a:solidFill>
                  <a:srgbClr val="000000"/>
                </a:solidFill>
              </a:rPr>
              <a:t>Approval</a:t>
            </a:r>
            <a:endParaRPr lang="en-US" b="0" i="0" dirty="0">
              <a:solidFill>
                <a:srgbClr val="000000"/>
              </a:solidFill>
              <a:effectLst/>
            </a:endParaRPr>
          </a:p>
          <a:p>
            <a:pPr algn="l"/>
            <a:r>
              <a:rPr lang="en-US" b="0" i="0" dirty="0">
                <a:solidFill>
                  <a:srgbClr val="000000"/>
                </a:solidFill>
                <a:effectLst/>
              </a:rPr>
              <a:t>Adjournment </a:t>
            </a:r>
          </a:p>
          <a:p>
            <a:pPr marL="0" indent="0">
              <a:buNone/>
            </a:pPr>
            <a:endParaRPr lang="en-US" dirty="0"/>
          </a:p>
        </p:txBody>
      </p:sp>
      <p:sp>
        <p:nvSpPr>
          <p:cNvPr id="6" name="Title 5">
            <a:extLst>
              <a:ext uri="{FF2B5EF4-FFF2-40B4-BE49-F238E27FC236}">
                <a16:creationId xmlns:a16="http://schemas.microsoft.com/office/drawing/2014/main" id="{C75286FF-AEAD-4F03-96C7-B0F95EB8BA16}"/>
              </a:ext>
            </a:extLst>
          </p:cNvPr>
          <p:cNvSpPr>
            <a:spLocks noGrp="1"/>
          </p:cNvSpPr>
          <p:nvPr>
            <p:ph type="title"/>
          </p:nvPr>
        </p:nvSpPr>
        <p:spPr/>
        <p:txBody>
          <a:bodyPr>
            <a:normAutofit fontScale="90000"/>
          </a:bodyPr>
          <a:lstStyle/>
          <a:p>
            <a:r>
              <a:rPr lang="en-CA" dirty="0"/>
              <a:t>St. Paul </a:t>
            </a:r>
            <a:br>
              <a:rPr lang="en-CA" dirty="0"/>
            </a:br>
            <a:r>
              <a:rPr lang="en-US" sz="2200" b="0" i="0" dirty="0">
                <a:solidFill>
                  <a:srgbClr val="000000"/>
                </a:solidFill>
                <a:effectLst/>
                <a:latin typeface="Times New Roman" panose="02020603050405020304" pitchFamily="18" charset="0"/>
              </a:rPr>
              <a:t>Parent Advisory Committee Meeting #1</a:t>
            </a:r>
            <a:br>
              <a:rPr lang="en-US" sz="2200" b="0" i="0" dirty="0">
                <a:solidFill>
                  <a:srgbClr val="000000"/>
                </a:solidFill>
                <a:effectLst/>
                <a:latin typeface="Times New Roman" panose="02020603050405020304" pitchFamily="18" charset="0"/>
              </a:rPr>
            </a:br>
            <a:r>
              <a:rPr lang="en-US" sz="1800" dirty="0">
                <a:solidFill>
                  <a:srgbClr val="000000"/>
                </a:solidFill>
                <a:latin typeface="Times New Roman" panose="02020603050405020304" pitchFamily="18" charset="0"/>
              </a:rPr>
              <a:t>November 6</a:t>
            </a:r>
            <a:r>
              <a:rPr lang="en-US" sz="1800" b="0" i="0" dirty="0">
                <a:solidFill>
                  <a:srgbClr val="000000"/>
                </a:solidFill>
                <a:effectLst/>
                <a:latin typeface="Times New Roman" panose="02020603050405020304" pitchFamily="18" charset="0"/>
              </a:rPr>
              <a:t>, 2025 </a:t>
            </a:r>
            <a:r>
              <a:rPr lang="en-US" sz="1300" b="0" i="0" dirty="0">
                <a:solidFill>
                  <a:srgbClr val="000000"/>
                </a:solidFill>
                <a:effectLst/>
                <a:latin typeface="Times New Roman" panose="02020603050405020304" pitchFamily="18" charset="0"/>
              </a:rPr>
              <a:t>(post school council)</a:t>
            </a:r>
            <a:br>
              <a:rPr lang="en-US" sz="1800" b="0" i="0" dirty="0">
                <a:solidFill>
                  <a:srgbClr val="000000"/>
                </a:solidFill>
                <a:effectLst/>
                <a:latin typeface="Times New Roman" panose="02020603050405020304" pitchFamily="18" charset="0"/>
              </a:rPr>
            </a:br>
            <a:endParaRPr lang="en-US" sz="1800" dirty="0"/>
          </a:p>
        </p:txBody>
      </p:sp>
    </p:spTree>
    <p:extLst>
      <p:ext uri="{BB962C8B-B14F-4D97-AF65-F5344CB8AC3E}">
        <p14:creationId xmlns:p14="http://schemas.microsoft.com/office/powerpoint/2010/main" val="3472936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A32A14-38C1-D1FA-7CE2-6AF9E6D70260}"/>
              </a:ext>
            </a:extLst>
          </p:cNvPr>
          <p:cNvPicPr>
            <a:picLocks noChangeAspect="1"/>
          </p:cNvPicPr>
          <p:nvPr/>
        </p:nvPicPr>
        <p:blipFill>
          <a:blip r:embed="rId2"/>
          <a:stretch>
            <a:fillRect/>
          </a:stretch>
        </p:blipFill>
        <p:spPr>
          <a:xfrm>
            <a:off x="3630168" y="62677"/>
            <a:ext cx="4946904" cy="6753453"/>
          </a:xfrm>
          <a:prstGeom prst="rect">
            <a:avLst/>
          </a:prstGeom>
        </p:spPr>
      </p:pic>
    </p:spTree>
    <p:extLst>
      <p:ext uri="{BB962C8B-B14F-4D97-AF65-F5344CB8AC3E}">
        <p14:creationId xmlns:p14="http://schemas.microsoft.com/office/powerpoint/2010/main" val="2022112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B7200C-D00E-392D-0151-C63CA624762E}"/>
              </a:ext>
            </a:extLst>
          </p:cNvPr>
          <p:cNvPicPr>
            <a:picLocks noChangeAspect="1"/>
          </p:cNvPicPr>
          <p:nvPr/>
        </p:nvPicPr>
        <p:blipFill>
          <a:blip r:embed="rId2"/>
          <a:stretch>
            <a:fillRect/>
          </a:stretch>
        </p:blipFill>
        <p:spPr>
          <a:xfrm>
            <a:off x="3457385" y="-9409"/>
            <a:ext cx="5423725" cy="6695959"/>
          </a:xfrm>
          <a:prstGeom prst="rect">
            <a:avLst/>
          </a:prstGeom>
        </p:spPr>
      </p:pic>
    </p:spTree>
    <p:extLst>
      <p:ext uri="{BB962C8B-B14F-4D97-AF65-F5344CB8AC3E}">
        <p14:creationId xmlns:p14="http://schemas.microsoft.com/office/powerpoint/2010/main" val="2287106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43ADFF-BBF6-8A72-33AD-C9FCAE5E385B}"/>
              </a:ext>
            </a:extLst>
          </p:cNvPr>
          <p:cNvPicPr>
            <a:picLocks noChangeAspect="1"/>
          </p:cNvPicPr>
          <p:nvPr/>
        </p:nvPicPr>
        <p:blipFill>
          <a:blip r:embed="rId2"/>
          <a:stretch>
            <a:fillRect/>
          </a:stretch>
        </p:blipFill>
        <p:spPr>
          <a:xfrm>
            <a:off x="383877" y="244125"/>
            <a:ext cx="2763691" cy="1554576"/>
          </a:xfrm>
          <a:prstGeom prst="rect">
            <a:avLst/>
          </a:prstGeom>
        </p:spPr>
      </p:pic>
      <p:pic>
        <p:nvPicPr>
          <p:cNvPr id="7" name="Picture 6">
            <a:extLst>
              <a:ext uri="{FF2B5EF4-FFF2-40B4-BE49-F238E27FC236}">
                <a16:creationId xmlns:a16="http://schemas.microsoft.com/office/drawing/2014/main" id="{C7C6DDA1-45FA-2E70-3637-813DCCAA5DAB}"/>
              </a:ext>
            </a:extLst>
          </p:cNvPr>
          <p:cNvPicPr>
            <a:picLocks noChangeAspect="1"/>
          </p:cNvPicPr>
          <p:nvPr/>
        </p:nvPicPr>
        <p:blipFill>
          <a:blip r:embed="rId3"/>
          <a:stretch>
            <a:fillRect/>
          </a:stretch>
        </p:blipFill>
        <p:spPr>
          <a:xfrm>
            <a:off x="3370670" y="1021413"/>
            <a:ext cx="3711486" cy="5315406"/>
          </a:xfrm>
          <a:prstGeom prst="rect">
            <a:avLst/>
          </a:prstGeom>
        </p:spPr>
      </p:pic>
      <p:pic>
        <p:nvPicPr>
          <p:cNvPr id="9" name="Picture 8">
            <a:extLst>
              <a:ext uri="{FF2B5EF4-FFF2-40B4-BE49-F238E27FC236}">
                <a16:creationId xmlns:a16="http://schemas.microsoft.com/office/drawing/2014/main" id="{260EF0CF-77E5-D845-55D3-914E7F9B3A67}"/>
              </a:ext>
            </a:extLst>
          </p:cNvPr>
          <p:cNvPicPr>
            <a:picLocks noChangeAspect="1"/>
          </p:cNvPicPr>
          <p:nvPr/>
        </p:nvPicPr>
        <p:blipFill>
          <a:blip r:embed="rId4"/>
          <a:stretch>
            <a:fillRect/>
          </a:stretch>
        </p:blipFill>
        <p:spPr>
          <a:xfrm>
            <a:off x="7434656" y="617220"/>
            <a:ext cx="4044342" cy="5623560"/>
          </a:xfrm>
          <a:prstGeom prst="rect">
            <a:avLst/>
          </a:prstGeom>
        </p:spPr>
      </p:pic>
    </p:spTree>
    <p:extLst>
      <p:ext uri="{BB962C8B-B14F-4D97-AF65-F5344CB8AC3E}">
        <p14:creationId xmlns:p14="http://schemas.microsoft.com/office/powerpoint/2010/main" val="3367989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AB68C-61F8-8465-E657-20AB6AEE3D5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D47DB92-1AA2-9EFB-F913-77A849AF6C39}"/>
              </a:ext>
            </a:extLst>
          </p:cNvPr>
          <p:cNvPicPr>
            <a:picLocks noChangeAspect="1"/>
          </p:cNvPicPr>
          <p:nvPr/>
        </p:nvPicPr>
        <p:blipFill>
          <a:blip r:embed="rId2"/>
          <a:stretch>
            <a:fillRect/>
          </a:stretch>
        </p:blipFill>
        <p:spPr>
          <a:xfrm>
            <a:off x="2001975" y="0"/>
            <a:ext cx="8188049" cy="6858000"/>
          </a:xfrm>
          <a:prstGeom prst="rect">
            <a:avLst/>
          </a:prstGeom>
        </p:spPr>
      </p:pic>
    </p:spTree>
    <p:extLst>
      <p:ext uri="{BB962C8B-B14F-4D97-AF65-F5344CB8AC3E}">
        <p14:creationId xmlns:p14="http://schemas.microsoft.com/office/powerpoint/2010/main" val="2161599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3B4AF49-C8C6-B74F-27A2-B06BEC51DCED}"/>
              </a:ext>
            </a:extLst>
          </p:cNvPr>
          <p:cNvSpPr txBox="1"/>
          <p:nvPr/>
        </p:nvSpPr>
        <p:spPr>
          <a:xfrm>
            <a:off x="660041" y="2767106"/>
            <a:ext cx="2880828" cy="3071906"/>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sz="3400" b="1" kern="1200">
                <a:solidFill>
                  <a:srgbClr val="FFFFFF"/>
                </a:solidFill>
                <a:latin typeface="+mj-lt"/>
                <a:ea typeface="+mj-ea"/>
                <a:cs typeface="+mj-cs"/>
              </a:rPr>
              <a:t>St. Paul Parent Advisory Association – 2024/25 Fundraising Revenue </a:t>
            </a:r>
          </a:p>
          <a:p>
            <a:pPr>
              <a:lnSpc>
                <a:spcPct val="90000"/>
              </a:lnSpc>
              <a:spcBef>
                <a:spcPct val="0"/>
              </a:spcBef>
              <a:spcAft>
                <a:spcPts val="600"/>
              </a:spcAft>
            </a:pPr>
            <a:endParaRPr lang="en-US" sz="3400" b="1" kern="1200">
              <a:solidFill>
                <a:srgbClr val="FFFFFF"/>
              </a:solidFill>
              <a:latin typeface="+mj-lt"/>
              <a:ea typeface="+mj-ea"/>
              <a:cs typeface="+mj-cs"/>
            </a:endParaRPr>
          </a:p>
        </p:txBody>
      </p:sp>
      <p:graphicFrame>
        <p:nvGraphicFramePr>
          <p:cNvPr id="3" name="Table 2">
            <a:extLst>
              <a:ext uri="{FF2B5EF4-FFF2-40B4-BE49-F238E27FC236}">
                <a16:creationId xmlns:a16="http://schemas.microsoft.com/office/drawing/2014/main" id="{377D6569-8115-114B-429A-823A16EB40EC}"/>
              </a:ext>
            </a:extLst>
          </p:cNvPr>
          <p:cNvGraphicFramePr>
            <a:graphicFrameLocks noGrp="1"/>
          </p:cNvGraphicFramePr>
          <p:nvPr/>
        </p:nvGraphicFramePr>
        <p:xfrm>
          <a:off x="4707257" y="902208"/>
          <a:ext cx="6816090" cy="5053584"/>
        </p:xfrm>
        <a:graphic>
          <a:graphicData uri="http://schemas.openxmlformats.org/drawingml/2006/table">
            <a:tbl>
              <a:tblPr>
                <a:tableStyleId>{5C22544A-7EE6-4342-B048-85BDC9FD1C3A}</a:tableStyleId>
              </a:tblPr>
              <a:tblGrid>
                <a:gridCol w="4191000">
                  <a:extLst>
                    <a:ext uri="{9D8B030D-6E8A-4147-A177-3AD203B41FA5}">
                      <a16:colId xmlns:a16="http://schemas.microsoft.com/office/drawing/2014/main" val="3847361406"/>
                    </a:ext>
                  </a:extLst>
                </a:gridCol>
                <a:gridCol w="2625090">
                  <a:extLst>
                    <a:ext uri="{9D8B030D-6E8A-4147-A177-3AD203B41FA5}">
                      <a16:colId xmlns:a16="http://schemas.microsoft.com/office/drawing/2014/main" val="3615441182"/>
                    </a:ext>
                  </a:extLst>
                </a:gridCol>
              </a:tblGrid>
              <a:tr h="631698">
                <a:tc>
                  <a:txBody>
                    <a:bodyPr/>
                    <a:lstStyle/>
                    <a:p>
                      <a:pPr algn="l" fontAlgn="b">
                        <a:buNone/>
                      </a:pPr>
                      <a:r>
                        <a:rPr lang="en-CA" sz="3300" b="0" u="none" strike="noStrike" dirty="0">
                          <a:effectLst/>
                        </a:rPr>
                        <a:t>Healthy Hunger</a:t>
                      </a:r>
                      <a:endParaRPr lang="en-CA" sz="3300" b="0" i="0" u="none" strike="noStrike" dirty="0">
                        <a:solidFill>
                          <a:srgbClr val="000000"/>
                        </a:solidFill>
                        <a:effectLst/>
                        <a:latin typeface="Calibri Light" panose="020F0302020204030204" pitchFamily="34" charset="0"/>
                      </a:endParaRPr>
                    </a:p>
                  </a:txBody>
                  <a:tcPr marL="19050" marR="19050" marT="19050" marB="0" anchor="b"/>
                </a:tc>
                <a:tc>
                  <a:txBody>
                    <a:bodyPr/>
                    <a:lstStyle/>
                    <a:p>
                      <a:pPr algn="l" fontAlgn="b">
                        <a:buNone/>
                      </a:pPr>
                      <a:r>
                        <a:rPr lang="en-CA" sz="3300" b="0" u="none" strike="noStrike">
                          <a:effectLst/>
                        </a:rPr>
                        <a:t> $   2,823.67 </a:t>
                      </a:r>
                      <a:endParaRPr lang="en-CA" sz="3300" b="0" i="0" u="none" strike="noStrike">
                        <a:solidFill>
                          <a:srgbClr val="000000"/>
                        </a:solidFill>
                        <a:effectLst/>
                        <a:latin typeface="Calibri Light" panose="020F0302020204030204" pitchFamily="34" charset="0"/>
                      </a:endParaRPr>
                    </a:p>
                  </a:txBody>
                  <a:tcPr marL="19050" marR="19050" marT="19050" marB="0" anchor="b"/>
                </a:tc>
                <a:extLst>
                  <a:ext uri="{0D108BD9-81ED-4DB2-BD59-A6C34878D82A}">
                    <a16:rowId xmlns:a16="http://schemas.microsoft.com/office/drawing/2014/main" val="1189766623"/>
                  </a:ext>
                </a:extLst>
              </a:tr>
              <a:tr h="631698">
                <a:tc>
                  <a:txBody>
                    <a:bodyPr/>
                    <a:lstStyle/>
                    <a:p>
                      <a:pPr algn="l" fontAlgn="b">
                        <a:buNone/>
                      </a:pPr>
                      <a:r>
                        <a:rPr lang="en-CA" sz="3300" b="0" u="none" strike="noStrike" dirty="0">
                          <a:effectLst/>
                        </a:rPr>
                        <a:t>Mabels Labels</a:t>
                      </a:r>
                      <a:endParaRPr lang="en-CA" sz="3300" b="0" i="0" u="none" strike="noStrike" dirty="0">
                        <a:solidFill>
                          <a:srgbClr val="000000"/>
                        </a:solidFill>
                        <a:effectLst/>
                        <a:latin typeface="Calibri Light" panose="020F0302020204030204" pitchFamily="34" charset="0"/>
                      </a:endParaRPr>
                    </a:p>
                  </a:txBody>
                  <a:tcPr marL="19050" marR="19050" marT="19050" marB="0" anchor="b"/>
                </a:tc>
                <a:tc>
                  <a:txBody>
                    <a:bodyPr/>
                    <a:lstStyle/>
                    <a:p>
                      <a:pPr algn="l" fontAlgn="b">
                        <a:buNone/>
                      </a:pPr>
                      <a:r>
                        <a:rPr lang="en-CA" sz="3300" b="0" u="none" strike="noStrike">
                          <a:effectLst/>
                        </a:rPr>
                        <a:t> $        50.79 </a:t>
                      </a:r>
                      <a:endParaRPr lang="en-CA" sz="3300" b="0" i="0" u="none" strike="noStrike">
                        <a:solidFill>
                          <a:srgbClr val="000000"/>
                        </a:solidFill>
                        <a:effectLst/>
                        <a:latin typeface="Calibri Light" panose="020F0302020204030204" pitchFamily="34" charset="0"/>
                      </a:endParaRPr>
                    </a:p>
                  </a:txBody>
                  <a:tcPr marL="19050" marR="19050" marT="19050" marB="0" anchor="b"/>
                </a:tc>
                <a:extLst>
                  <a:ext uri="{0D108BD9-81ED-4DB2-BD59-A6C34878D82A}">
                    <a16:rowId xmlns:a16="http://schemas.microsoft.com/office/drawing/2014/main" val="227385013"/>
                  </a:ext>
                </a:extLst>
              </a:tr>
              <a:tr h="631698">
                <a:tc>
                  <a:txBody>
                    <a:bodyPr/>
                    <a:lstStyle/>
                    <a:p>
                      <a:pPr algn="l" fontAlgn="b">
                        <a:buNone/>
                      </a:pPr>
                      <a:r>
                        <a:rPr lang="en-CA" sz="3300" b="0" u="none" strike="noStrike">
                          <a:effectLst/>
                        </a:rPr>
                        <a:t>Raffles</a:t>
                      </a:r>
                      <a:endParaRPr lang="en-CA" sz="3300" b="0" i="0" u="none" strike="noStrike">
                        <a:solidFill>
                          <a:srgbClr val="000000"/>
                        </a:solidFill>
                        <a:effectLst/>
                        <a:latin typeface="Calibri Light" panose="020F0302020204030204" pitchFamily="34" charset="0"/>
                      </a:endParaRPr>
                    </a:p>
                  </a:txBody>
                  <a:tcPr marL="19050" marR="19050" marT="19050" marB="0" anchor="b"/>
                </a:tc>
                <a:tc>
                  <a:txBody>
                    <a:bodyPr/>
                    <a:lstStyle/>
                    <a:p>
                      <a:pPr algn="l" fontAlgn="b">
                        <a:buNone/>
                      </a:pPr>
                      <a:r>
                        <a:rPr lang="en-CA" sz="3300" b="0" u="none" strike="noStrike" dirty="0">
                          <a:effectLst/>
                        </a:rPr>
                        <a:t> $               -   </a:t>
                      </a:r>
                      <a:endParaRPr lang="en-CA" sz="3300" b="0" i="0" u="none" strike="noStrike" dirty="0">
                        <a:solidFill>
                          <a:srgbClr val="000000"/>
                        </a:solidFill>
                        <a:effectLst/>
                        <a:latin typeface="Calibri Light" panose="020F0302020204030204" pitchFamily="34" charset="0"/>
                      </a:endParaRPr>
                    </a:p>
                  </a:txBody>
                  <a:tcPr marL="19050" marR="19050" marT="19050" marB="0" anchor="b"/>
                </a:tc>
                <a:extLst>
                  <a:ext uri="{0D108BD9-81ED-4DB2-BD59-A6C34878D82A}">
                    <a16:rowId xmlns:a16="http://schemas.microsoft.com/office/drawing/2014/main" val="3802496630"/>
                  </a:ext>
                </a:extLst>
              </a:tr>
              <a:tr h="631698">
                <a:tc>
                  <a:txBody>
                    <a:bodyPr/>
                    <a:lstStyle/>
                    <a:p>
                      <a:pPr algn="l" fontAlgn="b">
                        <a:buNone/>
                      </a:pPr>
                      <a:r>
                        <a:rPr lang="en-CA" sz="3300" b="0" u="none" strike="noStrike">
                          <a:effectLst/>
                        </a:rPr>
                        <a:t>Grade 6 fundraising</a:t>
                      </a:r>
                      <a:endParaRPr lang="en-CA" sz="3300" b="0" i="0" u="none" strike="noStrike">
                        <a:solidFill>
                          <a:srgbClr val="000000"/>
                        </a:solidFill>
                        <a:effectLst/>
                        <a:latin typeface="Calibri Light" panose="020F0302020204030204" pitchFamily="34" charset="0"/>
                      </a:endParaRPr>
                    </a:p>
                  </a:txBody>
                  <a:tcPr marL="19050" marR="19050" marT="19050" marB="0" anchor="b"/>
                </a:tc>
                <a:tc>
                  <a:txBody>
                    <a:bodyPr/>
                    <a:lstStyle/>
                    <a:p>
                      <a:pPr algn="l" fontAlgn="b">
                        <a:buNone/>
                      </a:pPr>
                      <a:r>
                        <a:rPr lang="en-CA" sz="3300" b="0" u="none" strike="noStrike" dirty="0">
                          <a:effectLst/>
                        </a:rPr>
                        <a:t> $               -   </a:t>
                      </a:r>
                      <a:endParaRPr lang="en-CA" sz="3300" b="0" i="0" u="none" strike="noStrike" dirty="0">
                        <a:solidFill>
                          <a:srgbClr val="000000"/>
                        </a:solidFill>
                        <a:effectLst/>
                        <a:latin typeface="Calibri Light" panose="020F0302020204030204" pitchFamily="34" charset="0"/>
                      </a:endParaRPr>
                    </a:p>
                  </a:txBody>
                  <a:tcPr marL="19050" marR="19050" marT="19050" marB="0" anchor="b"/>
                </a:tc>
                <a:extLst>
                  <a:ext uri="{0D108BD9-81ED-4DB2-BD59-A6C34878D82A}">
                    <a16:rowId xmlns:a16="http://schemas.microsoft.com/office/drawing/2014/main" val="4200777935"/>
                  </a:ext>
                </a:extLst>
              </a:tr>
              <a:tr h="631698">
                <a:tc>
                  <a:txBody>
                    <a:bodyPr/>
                    <a:lstStyle/>
                    <a:p>
                      <a:pPr algn="l" fontAlgn="b">
                        <a:buNone/>
                      </a:pPr>
                      <a:r>
                        <a:rPr lang="en-CA" sz="3300" b="0" u="none" strike="noStrike">
                          <a:effectLst/>
                        </a:rPr>
                        <a:t>Purdy's</a:t>
                      </a:r>
                      <a:endParaRPr lang="en-CA" sz="3300" b="0" i="0" u="none" strike="noStrike">
                        <a:solidFill>
                          <a:srgbClr val="000000"/>
                        </a:solidFill>
                        <a:effectLst/>
                        <a:latin typeface="Calibri Light" panose="020F0302020204030204" pitchFamily="34" charset="0"/>
                      </a:endParaRPr>
                    </a:p>
                  </a:txBody>
                  <a:tcPr marL="19050" marR="19050" marT="19050" marB="0" anchor="b"/>
                </a:tc>
                <a:tc>
                  <a:txBody>
                    <a:bodyPr/>
                    <a:lstStyle/>
                    <a:p>
                      <a:pPr algn="l" fontAlgn="b">
                        <a:buNone/>
                      </a:pPr>
                      <a:r>
                        <a:rPr lang="en-CA" sz="3300" b="0" u="none" strike="noStrike" dirty="0">
                          <a:effectLst/>
                        </a:rPr>
                        <a:t> $   1,096.20 </a:t>
                      </a:r>
                      <a:endParaRPr lang="en-CA" sz="3300" b="0" i="0" u="none" strike="noStrike" dirty="0">
                        <a:solidFill>
                          <a:srgbClr val="000000"/>
                        </a:solidFill>
                        <a:effectLst/>
                        <a:latin typeface="Calibri Light" panose="020F0302020204030204" pitchFamily="34" charset="0"/>
                      </a:endParaRPr>
                    </a:p>
                  </a:txBody>
                  <a:tcPr marL="19050" marR="19050" marT="19050" marB="0" anchor="b"/>
                </a:tc>
                <a:extLst>
                  <a:ext uri="{0D108BD9-81ED-4DB2-BD59-A6C34878D82A}">
                    <a16:rowId xmlns:a16="http://schemas.microsoft.com/office/drawing/2014/main" val="1386533832"/>
                  </a:ext>
                </a:extLst>
              </a:tr>
              <a:tr h="631698">
                <a:tc>
                  <a:txBody>
                    <a:bodyPr/>
                    <a:lstStyle/>
                    <a:p>
                      <a:pPr algn="l" fontAlgn="b">
                        <a:buNone/>
                      </a:pPr>
                      <a:r>
                        <a:rPr lang="en-CA" sz="3300" b="0" u="none" strike="noStrike">
                          <a:effectLst/>
                        </a:rPr>
                        <a:t>Oilers Watch Party</a:t>
                      </a:r>
                      <a:endParaRPr lang="en-CA" sz="3300" b="0" i="0" u="none" strike="noStrike">
                        <a:solidFill>
                          <a:srgbClr val="000000"/>
                        </a:solidFill>
                        <a:effectLst/>
                        <a:latin typeface="Calibri Light" panose="020F0302020204030204" pitchFamily="34" charset="0"/>
                      </a:endParaRPr>
                    </a:p>
                  </a:txBody>
                  <a:tcPr marL="19050" marR="19050" marT="19050" marB="0" anchor="b"/>
                </a:tc>
                <a:tc>
                  <a:txBody>
                    <a:bodyPr/>
                    <a:lstStyle/>
                    <a:p>
                      <a:pPr algn="l" fontAlgn="b">
                        <a:buNone/>
                      </a:pPr>
                      <a:r>
                        <a:rPr lang="en-CA" sz="3300" b="0" u="none" strike="noStrike" dirty="0">
                          <a:effectLst/>
                        </a:rPr>
                        <a:t> $   7,937.50 </a:t>
                      </a:r>
                      <a:endParaRPr lang="en-CA" sz="3300" b="0" i="0" u="none" strike="noStrike" dirty="0">
                        <a:solidFill>
                          <a:srgbClr val="000000"/>
                        </a:solidFill>
                        <a:effectLst/>
                        <a:latin typeface="Calibri Light" panose="020F0302020204030204" pitchFamily="34" charset="0"/>
                      </a:endParaRPr>
                    </a:p>
                  </a:txBody>
                  <a:tcPr marL="19050" marR="19050" marT="19050" marB="0" anchor="b"/>
                </a:tc>
                <a:extLst>
                  <a:ext uri="{0D108BD9-81ED-4DB2-BD59-A6C34878D82A}">
                    <a16:rowId xmlns:a16="http://schemas.microsoft.com/office/drawing/2014/main" val="1966833910"/>
                  </a:ext>
                </a:extLst>
              </a:tr>
              <a:tr h="631698">
                <a:tc>
                  <a:txBody>
                    <a:bodyPr/>
                    <a:lstStyle/>
                    <a:p>
                      <a:pPr algn="l" fontAlgn="b">
                        <a:buNone/>
                      </a:pPr>
                      <a:r>
                        <a:rPr lang="en-CA" sz="3300" b="0" u="none" strike="noStrike">
                          <a:effectLst/>
                        </a:rPr>
                        <a:t>Staff Appreciation</a:t>
                      </a:r>
                      <a:endParaRPr lang="en-CA" sz="3300" b="0" i="0" u="none" strike="noStrike">
                        <a:solidFill>
                          <a:srgbClr val="000000"/>
                        </a:solidFill>
                        <a:effectLst/>
                        <a:latin typeface="Calibri Light" panose="020F0302020204030204" pitchFamily="34" charset="0"/>
                      </a:endParaRPr>
                    </a:p>
                  </a:txBody>
                  <a:tcPr marL="19050" marR="19050" marT="19050" marB="0" anchor="b"/>
                </a:tc>
                <a:tc>
                  <a:txBody>
                    <a:bodyPr/>
                    <a:lstStyle/>
                    <a:p>
                      <a:pPr algn="l" fontAlgn="b">
                        <a:buNone/>
                      </a:pPr>
                      <a:r>
                        <a:rPr lang="en-CA" sz="3300" b="0" u="none" strike="noStrike" dirty="0">
                          <a:effectLst/>
                        </a:rPr>
                        <a:t> $   1,715.00 </a:t>
                      </a:r>
                      <a:endParaRPr lang="en-CA" sz="3300" b="0" i="0" u="none" strike="noStrike" dirty="0">
                        <a:solidFill>
                          <a:srgbClr val="000000"/>
                        </a:solidFill>
                        <a:effectLst/>
                        <a:latin typeface="Calibri Light" panose="020F0302020204030204" pitchFamily="34" charset="0"/>
                      </a:endParaRPr>
                    </a:p>
                  </a:txBody>
                  <a:tcPr marL="19050" marR="19050" marT="19050" marB="0" anchor="b"/>
                </a:tc>
                <a:extLst>
                  <a:ext uri="{0D108BD9-81ED-4DB2-BD59-A6C34878D82A}">
                    <a16:rowId xmlns:a16="http://schemas.microsoft.com/office/drawing/2014/main" val="1134183947"/>
                  </a:ext>
                </a:extLst>
              </a:tr>
              <a:tr h="631698">
                <a:tc>
                  <a:txBody>
                    <a:bodyPr/>
                    <a:lstStyle/>
                    <a:p>
                      <a:pPr algn="l" fontAlgn="b">
                        <a:buNone/>
                      </a:pPr>
                      <a:r>
                        <a:rPr lang="en-CA" sz="3300" b="1" u="none" strike="noStrike" dirty="0">
                          <a:effectLst/>
                        </a:rPr>
                        <a:t>TOTAL</a:t>
                      </a:r>
                      <a:endParaRPr lang="en-CA" sz="3300" b="1" i="0" u="none" strike="noStrike" dirty="0">
                        <a:solidFill>
                          <a:srgbClr val="000000"/>
                        </a:solidFill>
                        <a:effectLst/>
                        <a:latin typeface="Calibri Light" panose="020F0302020204030204" pitchFamily="34" charset="0"/>
                      </a:endParaRPr>
                    </a:p>
                  </a:txBody>
                  <a:tcPr marL="19050" marR="19050" marT="19050" marB="0" anchor="b"/>
                </a:tc>
                <a:tc>
                  <a:txBody>
                    <a:bodyPr/>
                    <a:lstStyle/>
                    <a:p>
                      <a:pPr algn="l" fontAlgn="b">
                        <a:buNone/>
                      </a:pPr>
                      <a:r>
                        <a:rPr lang="en-CA" sz="3300" b="1" u="none" strike="noStrike" dirty="0">
                          <a:effectLst/>
                        </a:rPr>
                        <a:t> $ 13,623.16 </a:t>
                      </a:r>
                      <a:endParaRPr lang="en-CA" sz="3300" b="1" i="0" u="none" strike="noStrike" dirty="0">
                        <a:solidFill>
                          <a:srgbClr val="000000"/>
                        </a:solidFill>
                        <a:effectLst/>
                        <a:latin typeface="Calibri Light" panose="020F0302020204030204" pitchFamily="34" charset="0"/>
                      </a:endParaRPr>
                    </a:p>
                  </a:txBody>
                  <a:tcPr marL="19050" marR="19050" marT="19050" marB="0" anchor="b"/>
                </a:tc>
                <a:extLst>
                  <a:ext uri="{0D108BD9-81ED-4DB2-BD59-A6C34878D82A}">
                    <a16:rowId xmlns:a16="http://schemas.microsoft.com/office/drawing/2014/main" val="3340917730"/>
                  </a:ext>
                </a:extLst>
              </a:tr>
            </a:tbl>
          </a:graphicData>
        </a:graphic>
      </p:graphicFrame>
    </p:spTree>
    <p:extLst>
      <p:ext uri="{BB962C8B-B14F-4D97-AF65-F5344CB8AC3E}">
        <p14:creationId xmlns:p14="http://schemas.microsoft.com/office/powerpoint/2010/main" val="3424233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929B3-3DEE-5C60-284A-49F0C8BD39DB}"/>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5712E098-4A8C-8F0D-BEFF-CB8C86C9B26E}"/>
              </a:ext>
            </a:extLst>
          </p:cNvPr>
          <p:cNvSpPr txBox="1"/>
          <p:nvPr/>
        </p:nvSpPr>
        <p:spPr>
          <a:xfrm>
            <a:off x="660041" y="2767106"/>
            <a:ext cx="2880828" cy="3071906"/>
          </a:xfrm>
          <a:prstGeom prst="rect">
            <a:avLst/>
          </a:prstGeom>
        </p:spPr>
        <p:txBody>
          <a:bodyPr vert="horz" lIns="91440" tIns="45720" rIns="91440" bIns="45720" rtlCol="0" anchor="t">
            <a:normAutofit fontScale="92500" lnSpcReduction="10000"/>
          </a:bodyPr>
          <a:lstStyle/>
          <a:p>
            <a:pPr>
              <a:lnSpc>
                <a:spcPct val="90000"/>
              </a:lnSpc>
              <a:spcBef>
                <a:spcPct val="0"/>
              </a:spcBef>
              <a:spcAft>
                <a:spcPts val="600"/>
              </a:spcAft>
            </a:pPr>
            <a:r>
              <a:rPr lang="en-US" sz="3400" b="1" kern="1200" dirty="0">
                <a:solidFill>
                  <a:srgbClr val="FFFFFF"/>
                </a:solidFill>
                <a:latin typeface="+mj-lt"/>
                <a:ea typeface="+mj-ea"/>
                <a:cs typeface="+mj-cs"/>
              </a:rPr>
              <a:t>St. Paul Parent Advisory Association – 2024/25</a:t>
            </a:r>
          </a:p>
          <a:p>
            <a:pPr>
              <a:lnSpc>
                <a:spcPct val="90000"/>
              </a:lnSpc>
              <a:spcBef>
                <a:spcPct val="0"/>
              </a:spcBef>
              <a:spcAft>
                <a:spcPts val="600"/>
              </a:spcAft>
            </a:pPr>
            <a:r>
              <a:rPr lang="en-US" sz="3400" b="1" kern="1200" dirty="0">
                <a:solidFill>
                  <a:srgbClr val="FFFFFF"/>
                </a:solidFill>
                <a:latin typeface="+mj-lt"/>
                <a:ea typeface="+mj-ea"/>
                <a:cs typeface="+mj-cs"/>
              </a:rPr>
              <a:t>General Expenses</a:t>
            </a:r>
          </a:p>
          <a:p>
            <a:pPr>
              <a:lnSpc>
                <a:spcPct val="90000"/>
              </a:lnSpc>
              <a:spcBef>
                <a:spcPct val="0"/>
              </a:spcBef>
              <a:spcAft>
                <a:spcPts val="600"/>
              </a:spcAft>
            </a:pPr>
            <a:endParaRPr lang="en-US" sz="3400" b="1" kern="1200" dirty="0">
              <a:solidFill>
                <a:srgbClr val="FFFFFF"/>
              </a:solidFill>
              <a:latin typeface="+mj-lt"/>
              <a:ea typeface="+mj-ea"/>
              <a:cs typeface="+mj-cs"/>
            </a:endParaRPr>
          </a:p>
        </p:txBody>
      </p:sp>
      <p:graphicFrame>
        <p:nvGraphicFramePr>
          <p:cNvPr id="2" name="Table 1">
            <a:extLst>
              <a:ext uri="{FF2B5EF4-FFF2-40B4-BE49-F238E27FC236}">
                <a16:creationId xmlns:a16="http://schemas.microsoft.com/office/drawing/2014/main" id="{7009AEA7-C8FF-0D94-42C3-B9CF234579F6}"/>
              </a:ext>
            </a:extLst>
          </p:cNvPr>
          <p:cNvGraphicFramePr>
            <a:graphicFrameLocks noGrp="1"/>
          </p:cNvGraphicFramePr>
          <p:nvPr/>
        </p:nvGraphicFramePr>
        <p:xfrm>
          <a:off x="4495807" y="155244"/>
          <a:ext cx="7225749" cy="5223724"/>
        </p:xfrm>
        <a:graphic>
          <a:graphicData uri="http://schemas.openxmlformats.org/drawingml/2006/table">
            <a:tbl>
              <a:tblPr>
                <a:tableStyleId>{5C22544A-7EE6-4342-B048-85BDC9FD1C3A}</a:tableStyleId>
              </a:tblPr>
              <a:tblGrid>
                <a:gridCol w="4155690">
                  <a:extLst>
                    <a:ext uri="{9D8B030D-6E8A-4147-A177-3AD203B41FA5}">
                      <a16:colId xmlns:a16="http://schemas.microsoft.com/office/drawing/2014/main" val="2335153730"/>
                    </a:ext>
                  </a:extLst>
                </a:gridCol>
                <a:gridCol w="3070059">
                  <a:extLst>
                    <a:ext uri="{9D8B030D-6E8A-4147-A177-3AD203B41FA5}">
                      <a16:colId xmlns:a16="http://schemas.microsoft.com/office/drawing/2014/main" val="2149673827"/>
                    </a:ext>
                  </a:extLst>
                </a:gridCol>
              </a:tblGrid>
              <a:tr h="474884">
                <a:tc>
                  <a:txBody>
                    <a:bodyPr/>
                    <a:lstStyle/>
                    <a:p>
                      <a:pPr algn="l" fontAlgn="b">
                        <a:buNone/>
                      </a:pPr>
                      <a:r>
                        <a:rPr lang="en-CA" sz="2500" u="none" strike="noStrike">
                          <a:effectLst/>
                        </a:rPr>
                        <a:t>Staff Appreciation</a:t>
                      </a:r>
                      <a:endParaRPr lang="en-CA" sz="2500" b="0" i="0" u="none" strike="noStrike">
                        <a:solidFill>
                          <a:srgbClr val="000000"/>
                        </a:solidFill>
                        <a:effectLst/>
                        <a:latin typeface="Calibri" panose="020F0502020204030204" pitchFamily="34" charset="0"/>
                      </a:endParaRPr>
                    </a:p>
                  </a:txBody>
                  <a:tcPr marL="14321" marR="14321" marT="14321" marB="0" anchor="b"/>
                </a:tc>
                <a:tc>
                  <a:txBody>
                    <a:bodyPr/>
                    <a:lstStyle/>
                    <a:p>
                      <a:pPr algn="l" fontAlgn="b">
                        <a:buNone/>
                      </a:pPr>
                      <a:r>
                        <a:rPr lang="en-CA" sz="2500" u="none" strike="noStrike">
                          <a:effectLst/>
                        </a:rPr>
                        <a:t> $          1,977.28 </a:t>
                      </a:r>
                      <a:endParaRPr lang="en-CA" sz="2500" b="0" i="0" u="none" strike="noStrike">
                        <a:solidFill>
                          <a:srgbClr val="000000"/>
                        </a:solidFill>
                        <a:effectLst/>
                        <a:latin typeface="Calibri" panose="020F0502020204030204" pitchFamily="34" charset="0"/>
                      </a:endParaRPr>
                    </a:p>
                  </a:txBody>
                  <a:tcPr marL="14321" marR="14321" marT="14321" marB="0" anchor="b"/>
                </a:tc>
                <a:extLst>
                  <a:ext uri="{0D108BD9-81ED-4DB2-BD59-A6C34878D82A}">
                    <a16:rowId xmlns:a16="http://schemas.microsoft.com/office/drawing/2014/main" val="614271870"/>
                  </a:ext>
                </a:extLst>
              </a:tr>
              <a:tr h="474884">
                <a:tc>
                  <a:txBody>
                    <a:bodyPr/>
                    <a:lstStyle/>
                    <a:p>
                      <a:pPr algn="l" fontAlgn="b">
                        <a:buNone/>
                      </a:pPr>
                      <a:r>
                        <a:rPr lang="en-CA" sz="2500" u="none" strike="noStrike">
                          <a:effectLst/>
                        </a:rPr>
                        <a:t>Resource Materials</a:t>
                      </a:r>
                      <a:endParaRPr lang="en-CA" sz="2500" b="0" i="0" u="none" strike="noStrike">
                        <a:solidFill>
                          <a:srgbClr val="000000"/>
                        </a:solidFill>
                        <a:effectLst/>
                        <a:latin typeface="Calibri" panose="020F0502020204030204" pitchFamily="34" charset="0"/>
                      </a:endParaRPr>
                    </a:p>
                  </a:txBody>
                  <a:tcPr marL="14321" marR="14321" marT="14321" marB="0" anchor="b"/>
                </a:tc>
                <a:tc>
                  <a:txBody>
                    <a:bodyPr/>
                    <a:lstStyle/>
                    <a:p>
                      <a:pPr algn="l" fontAlgn="b">
                        <a:buNone/>
                      </a:pPr>
                      <a:r>
                        <a:rPr lang="en-CA" sz="2500" u="none" strike="noStrike">
                          <a:effectLst/>
                        </a:rPr>
                        <a:t> $              132.20 </a:t>
                      </a:r>
                      <a:endParaRPr lang="en-CA" sz="2500" b="0" i="0" u="none" strike="noStrike">
                        <a:solidFill>
                          <a:srgbClr val="000000"/>
                        </a:solidFill>
                        <a:effectLst/>
                        <a:latin typeface="Calibri" panose="020F0502020204030204" pitchFamily="34" charset="0"/>
                      </a:endParaRPr>
                    </a:p>
                  </a:txBody>
                  <a:tcPr marL="14321" marR="14321" marT="14321" marB="0" anchor="b"/>
                </a:tc>
                <a:extLst>
                  <a:ext uri="{0D108BD9-81ED-4DB2-BD59-A6C34878D82A}">
                    <a16:rowId xmlns:a16="http://schemas.microsoft.com/office/drawing/2014/main" val="3775928832"/>
                  </a:ext>
                </a:extLst>
              </a:tr>
              <a:tr h="474884">
                <a:tc>
                  <a:txBody>
                    <a:bodyPr/>
                    <a:lstStyle/>
                    <a:p>
                      <a:pPr algn="l" fontAlgn="b">
                        <a:buNone/>
                      </a:pPr>
                      <a:r>
                        <a:rPr lang="en-CA" sz="2500" u="none" strike="noStrike">
                          <a:effectLst/>
                        </a:rPr>
                        <a:t>Craft Allowance</a:t>
                      </a:r>
                      <a:endParaRPr lang="en-CA" sz="2500" b="0" i="0" u="none" strike="noStrike">
                        <a:solidFill>
                          <a:srgbClr val="000000"/>
                        </a:solidFill>
                        <a:effectLst/>
                        <a:latin typeface="Calibri" panose="020F0502020204030204" pitchFamily="34" charset="0"/>
                      </a:endParaRPr>
                    </a:p>
                  </a:txBody>
                  <a:tcPr marL="14321" marR="14321" marT="14321" marB="0" anchor="b"/>
                </a:tc>
                <a:tc>
                  <a:txBody>
                    <a:bodyPr/>
                    <a:lstStyle/>
                    <a:p>
                      <a:pPr algn="l" fontAlgn="b">
                        <a:buNone/>
                      </a:pPr>
                      <a:r>
                        <a:rPr lang="en-CA" sz="2500" u="none" strike="noStrike">
                          <a:effectLst/>
                        </a:rPr>
                        <a:t> $                      -   </a:t>
                      </a:r>
                      <a:endParaRPr lang="en-CA" sz="2500" b="0" i="0" u="none" strike="noStrike">
                        <a:solidFill>
                          <a:srgbClr val="000000"/>
                        </a:solidFill>
                        <a:effectLst/>
                        <a:latin typeface="Calibri" panose="020F0502020204030204" pitchFamily="34" charset="0"/>
                      </a:endParaRPr>
                    </a:p>
                  </a:txBody>
                  <a:tcPr marL="14321" marR="14321" marT="14321" marB="0" anchor="b"/>
                </a:tc>
                <a:extLst>
                  <a:ext uri="{0D108BD9-81ED-4DB2-BD59-A6C34878D82A}">
                    <a16:rowId xmlns:a16="http://schemas.microsoft.com/office/drawing/2014/main" val="86505148"/>
                  </a:ext>
                </a:extLst>
              </a:tr>
              <a:tr h="474884">
                <a:tc>
                  <a:txBody>
                    <a:bodyPr/>
                    <a:lstStyle/>
                    <a:p>
                      <a:pPr algn="l" fontAlgn="b">
                        <a:buNone/>
                      </a:pPr>
                      <a:r>
                        <a:rPr lang="en-CA" sz="2500" u="none" strike="noStrike">
                          <a:effectLst/>
                        </a:rPr>
                        <a:t>Pancake Breakfast</a:t>
                      </a:r>
                      <a:endParaRPr lang="en-CA" sz="2500" b="0" i="0" u="none" strike="noStrike">
                        <a:solidFill>
                          <a:srgbClr val="000000"/>
                        </a:solidFill>
                        <a:effectLst/>
                        <a:latin typeface="Calibri" panose="020F0502020204030204" pitchFamily="34" charset="0"/>
                      </a:endParaRPr>
                    </a:p>
                  </a:txBody>
                  <a:tcPr marL="14321" marR="14321" marT="14321" marB="0" anchor="b"/>
                </a:tc>
                <a:tc>
                  <a:txBody>
                    <a:bodyPr/>
                    <a:lstStyle/>
                    <a:p>
                      <a:pPr algn="l" fontAlgn="b">
                        <a:buNone/>
                      </a:pPr>
                      <a:r>
                        <a:rPr lang="en-CA" sz="2500" u="none" strike="noStrike">
                          <a:effectLst/>
                        </a:rPr>
                        <a:t> $          1,952.55 </a:t>
                      </a:r>
                      <a:endParaRPr lang="en-CA" sz="2500" b="0" i="0" u="none" strike="noStrike">
                        <a:solidFill>
                          <a:srgbClr val="000000"/>
                        </a:solidFill>
                        <a:effectLst/>
                        <a:latin typeface="Calibri" panose="020F0502020204030204" pitchFamily="34" charset="0"/>
                      </a:endParaRPr>
                    </a:p>
                  </a:txBody>
                  <a:tcPr marL="14321" marR="14321" marT="14321" marB="0" anchor="b"/>
                </a:tc>
                <a:extLst>
                  <a:ext uri="{0D108BD9-81ED-4DB2-BD59-A6C34878D82A}">
                    <a16:rowId xmlns:a16="http://schemas.microsoft.com/office/drawing/2014/main" val="4232839494"/>
                  </a:ext>
                </a:extLst>
              </a:tr>
              <a:tr h="474884">
                <a:tc>
                  <a:txBody>
                    <a:bodyPr/>
                    <a:lstStyle/>
                    <a:p>
                      <a:pPr algn="l" fontAlgn="b">
                        <a:buNone/>
                      </a:pPr>
                      <a:r>
                        <a:rPr lang="en-CA" sz="2500" u="none" strike="noStrike">
                          <a:effectLst/>
                        </a:rPr>
                        <a:t>Oilers Watch Party</a:t>
                      </a:r>
                      <a:endParaRPr lang="en-CA" sz="2500" b="0" i="0" u="none" strike="noStrike">
                        <a:solidFill>
                          <a:srgbClr val="000000"/>
                        </a:solidFill>
                        <a:effectLst/>
                        <a:latin typeface="Calibri" panose="020F0502020204030204" pitchFamily="34" charset="0"/>
                      </a:endParaRPr>
                    </a:p>
                  </a:txBody>
                  <a:tcPr marL="14321" marR="14321" marT="14321" marB="0" anchor="b"/>
                </a:tc>
                <a:tc>
                  <a:txBody>
                    <a:bodyPr/>
                    <a:lstStyle/>
                    <a:p>
                      <a:pPr algn="l" fontAlgn="b">
                        <a:buNone/>
                      </a:pPr>
                      <a:r>
                        <a:rPr lang="en-CA" sz="2500" u="none" strike="noStrike">
                          <a:effectLst/>
                        </a:rPr>
                        <a:t> $          1,604.81 </a:t>
                      </a:r>
                      <a:endParaRPr lang="en-CA" sz="2500" b="0" i="0" u="none" strike="noStrike">
                        <a:solidFill>
                          <a:srgbClr val="000000"/>
                        </a:solidFill>
                        <a:effectLst/>
                        <a:latin typeface="Calibri" panose="020F0502020204030204" pitchFamily="34" charset="0"/>
                      </a:endParaRPr>
                    </a:p>
                  </a:txBody>
                  <a:tcPr marL="14321" marR="14321" marT="14321" marB="0" anchor="b"/>
                </a:tc>
                <a:extLst>
                  <a:ext uri="{0D108BD9-81ED-4DB2-BD59-A6C34878D82A}">
                    <a16:rowId xmlns:a16="http://schemas.microsoft.com/office/drawing/2014/main" val="2892624709"/>
                  </a:ext>
                </a:extLst>
              </a:tr>
              <a:tr h="474884">
                <a:tc>
                  <a:txBody>
                    <a:bodyPr/>
                    <a:lstStyle/>
                    <a:p>
                      <a:pPr algn="l" fontAlgn="b">
                        <a:buNone/>
                      </a:pPr>
                      <a:r>
                        <a:rPr lang="en-CA" sz="2500" u="none" strike="noStrike">
                          <a:effectLst/>
                        </a:rPr>
                        <a:t>Shrove Tuesday</a:t>
                      </a:r>
                      <a:endParaRPr lang="en-CA" sz="2500" b="0" i="0" u="none" strike="noStrike">
                        <a:solidFill>
                          <a:srgbClr val="000000"/>
                        </a:solidFill>
                        <a:effectLst/>
                        <a:latin typeface="Calibri" panose="020F0502020204030204" pitchFamily="34" charset="0"/>
                      </a:endParaRPr>
                    </a:p>
                  </a:txBody>
                  <a:tcPr marL="14321" marR="14321" marT="14321" marB="0" anchor="b"/>
                </a:tc>
                <a:tc>
                  <a:txBody>
                    <a:bodyPr/>
                    <a:lstStyle/>
                    <a:p>
                      <a:pPr algn="l" fontAlgn="b">
                        <a:buNone/>
                      </a:pPr>
                      <a:r>
                        <a:rPr lang="en-CA" sz="2500" u="none" strike="noStrike">
                          <a:effectLst/>
                        </a:rPr>
                        <a:t> $              786.50 </a:t>
                      </a:r>
                      <a:endParaRPr lang="en-CA" sz="2500" b="0" i="0" u="none" strike="noStrike">
                        <a:solidFill>
                          <a:srgbClr val="000000"/>
                        </a:solidFill>
                        <a:effectLst/>
                        <a:latin typeface="Calibri" panose="020F0502020204030204" pitchFamily="34" charset="0"/>
                      </a:endParaRPr>
                    </a:p>
                  </a:txBody>
                  <a:tcPr marL="14321" marR="14321" marT="14321" marB="0" anchor="b"/>
                </a:tc>
                <a:extLst>
                  <a:ext uri="{0D108BD9-81ED-4DB2-BD59-A6C34878D82A}">
                    <a16:rowId xmlns:a16="http://schemas.microsoft.com/office/drawing/2014/main" val="884882880"/>
                  </a:ext>
                </a:extLst>
              </a:tr>
              <a:tr h="474884">
                <a:tc>
                  <a:txBody>
                    <a:bodyPr/>
                    <a:lstStyle/>
                    <a:p>
                      <a:pPr algn="l" fontAlgn="b">
                        <a:buNone/>
                      </a:pPr>
                      <a:r>
                        <a:rPr lang="en-CA" sz="2500" u="none" strike="noStrike">
                          <a:effectLst/>
                        </a:rPr>
                        <a:t>Grade 6 Farewell</a:t>
                      </a:r>
                      <a:endParaRPr lang="en-CA" sz="2500" b="0" i="0" u="none" strike="noStrike">
                        <a:solidFill>
                          <a:srgbClr val="000000"/>
                        </a:solidFill>
                        <a:effectLst/>
                        <a:latin typeface="Calibri" panose="020F0502020204030204" pitchFamily="34" charset="0"/>
                      </a:endParaRPr>
                    </a:p>
                  </a:txBody>
                  <a:tcPr marL="14321" marR="14321" marT="14321" marB="0" anchor="b"/>
                </a:tc>
                <a:tc>
                  <a:txBody>
                    <a:bodyPr/>
                    <a:lstStyle/>
                    <a:p>
                      <a:pPr algn="l" fontAlgn="b">
                        <a:buNone/>
                      </a:pPr>
                      <a:r>
                        <a:rPr lang="en-CA" sz="2500" u="none" strike="noStrike">
                          <a:effectLst/>
                        </a:rPr>
                        <a:t> $                      -   </a:t>
                      </a:r>
                      <a:endParaRPr lang="en-CA" sz="2500" b="0" i="0" u="none" strike="noStrike">
                        <a:solidFill>
                          <a:srgbClr val="000000"/>
                        </a:solidFill>
                        <a:effectLst/>
                        <a:latin typeface="Calibri" panose="020F0502020204030204" pitchFamily="34" charset="0"/>
                      </a:endParaRPr>
                    </a:p>
                  </a:txBody>
                  <a:tcPr marL="14321" marR="14321" marT="14321" marB="0" anchor="b"/>
                </a:tc>
                <a:extLst>
                  <a:ext uri="{0D108BD9-81ED-4DB2-BD59-A6C34878D82A}">
                    <a16:rowId xmlns:a16="http://schemas.microsoft.com/office/drawing/2014/main" val="633150215"/>
                  </a:ext>
                </a:extLst>
              </a:tr>
              <a:tr h="474884">
                <a:tc>
                  <a:txBody>
                    <a:bodyPr/>
                    <a:lstStyle/>
                    <a:p>
                      <a:pPr algn="l" fontAlgn="b">
                        <a:buNone/>
                      </a:pPr>
                      <a:r>
                        <a:rPr lang="en-CA" sz="2500" u="none" strike="noStrike">
                          <a:effectLst/>
                        </a:rPr>
                        <a:t>Other Events</a:t>
                      </a:r>
                      <a:endParaRPr lang="en-CA" sz="2500" b="0" i="0" u="none" strike="noStrike">
                        <a:solidFill>
                          <a:srgbClr val="000000"/>
                        </a:solidFill>
                        <a:effectLst/>
                        <a:latin typeface="Calibri" panose="020F0502020204030204" pitchFamily="34" charset="0"/>
                      </a:endParaRPr>
                    </a:p>
                  </a:txBody>
                  <a:tcPr marL="14321" marR="14321" marT="14321" marB="0" anchor="b"/>
                </a:tc>
                <a:tc>
                  <a:txBody>
                    <a:bodyPr/>
                    <a:lstStyle/>
                    <a:p>
                      <a:pPr algn="l" fontAlgn="b">
                        <a:buNone/>
                      </a:pPr>
                      <a:r>
                        <a:rPr lang="en-CA" sz="2500" u="none" strike="noStrike">
                          <a:effectLst/>
                        </a:rPr>
                        <a:t> $          1,026.35 </a:t>
                      </a:r>
                      <a:endParaRPr lang="en-CA" sz="2500" b="0" i="0" u="none" strike="noStrike">
                        <a:solidFill>
                          <a:srgbClr val="000000"/>
                        </a:solidFill>
                        <a:effectLst/>
                        <a:latin typeface="Calibri" panose="020F0502020204030204" pitchFamily="34" charset="0"/>
                      </a:endParaRPr>
                    </a:p>
                  </a:txBody>
                  <a:tcPr marL="14321" marR="14321" marT="14321" marB="0" anchor="b"/>
                </a:tc>
                <a:extLst>
                  <a:ext uri="{0D108BD9-81ED-4DB2-BD59-A6C34878D82A}">
                    <a16:rowId xmlns:a16="http://schemas.microsoft.com/office/drawing/2014/main" val="3461832152"/>
                  </a:ext>
                </a:extLst>
              </a:tr>
              <a:tr h="474884">
                <a:tc>
                  <a:txBody>
                    <a:bodyPr/>
                    <a:lstStyle/>
                    <a:p>
                      <a:pPr algn="l" fontAlgn="b">
                        <a:buNone/>
                      </a:pPr>
                      <a:r>
                        <a:rPr lang="en-CA" sz="2500" u="none" strike="noStrike">
                          <a:effectLst/>
                        </a:rPr>
                        <a:t>Casino Expenses</a:t>
                      </a:r>
                      <a:endParaRPr lang="en-CA" sz="2500" b="0" i="0" u="none" strike="noStrike">
                        <a:solidFill>
                          <a:srgbClr val="000000"/>
                        </a:solidFill>
                        <a:effectLst/>
                        <a:latin typeface="Calibri" panose="020F0502020204030204" pitchFamily="34" charset="0"/>
                      </a:endParaRPr>
                    </a:p>
                  </a:txBody>
                  <a:tcPr marL="14321" marR="14321" marT="14321" marB="0" anchor="b"/>
                </a:tc>
                <a:tc>
                  <a:txBody>
                    <a:bodyPr/>
                    <a:lstStyle/>
                    <a:p>
                      <a:pPr algn="l" fontAlgn="b">
                        <a:buNone/>
                      </a:pPr>
                      <a:r>
                        <a:rPr lang="en-CA" sz="2500" u="none" strike="noStrike">
                          <a:effectLst/>
                        </a:rPr>
                        <a:t> $                      -   </a:t>
                      </a:r>
                      <a:endParaRPr lang="en-CA" sz="2500" b="0" i="0" u="none" strike="noStrike">
                        <a:solidFill>
                          <a:srgbClr val="000000"/>
                        </a:solidFill>
                        <a:effectLst/>
                        <a:latin typeface="Calibri" panose="020F0502020204030204" pitchFamily="34" charset="0"/>
                      </a:endParaRPr>
                    </a:p>
                  </a:txBody>
                  <a:tcPr marL="14321" marR="14321" marT="14321" marB="0" anchor="b"/>
                </a:tc>
                <a:extLst>
                  <a:ext uri="{0D108BD9-81ED-4DB2-BD59-A6C34878D82A}">
                    <a16:rowId xmlns:a16="http://schemas.microsoft.com/office/drawing/2014/main" val="219192604"/>
                  </a:ext>
                </a:extLst>
              </a:tr>
              <a:tr h="474884">
                <a:tc>
                  <a:txBody>
                    <a:bodyPr/>
                    <a:lstStyle/>
                    <a:p>
                      <a:pPr algn="l" fontAlgn="b">
                        <a:buNone/>
                      </a:pPr>
                      <a:r>
                        <a:rPr lang="en-CA" sz="2500" u="none" strike="noStrike">
                          <a:effectLst/>
                        </a:rPr>
                        <a:t>Bank Fees</a:t>
                      </a:r>
                      <a:endParaRPr lang="en-CA" sz="2500" b="0" i="0" u="none" strike="noStrike">
                        <a:solidFill>
                          <a:srgbClr val="000000"/>
                        </a:solidFill>
                        <a:effectLst/>
                        <a:latin typeface="Calibri" panose="020F0502020204030204" pitchFamily="34" charset="0"/>
                      </a:endParaRPr>
                    </a:p>
                  </a:txBody>
                  <a:tcPr marL="14321" marR="14321" marT="14321" marB="0" anchor="b"/>
                </a:tc>
                <a:tc>
                  <a:txBody>
                    <a:bodyPr/>
                    <a:lstStyle/>
                    <a:p>
                      <a:pPr algn="l" fontAlgn="b">
                        <a:buNone/>
                      </a:pPr>
                      <a:r>
                        <a:rPr lang="en-CA" sz="2500" u="none" strike="noStrike">
                          <a:effectLst/>
                        </a:rPr>
                        <a:t> $                44.55 </a:t>
                      </a:r>
                      <a:endParaRPr lang="en-CA" sz="2500" b="0" i="0" u="none" strike="noStrike">
                        <a:solidFill>
                          <a:srgbClr val="000000"/>
                        </a:solidFill>
                        <a:effectLst/>
                        <a:latin typeface="Calibri" panose="020F0502020204030204" pitchFamily="34" charset="0"/>
                      </a:endParaRPr>
                    </a:p>
                  </a:txBody>
                  <a:tcPr marL="14321" marR="14321" marT="14321" marB="0" anchor="b"/>
                </a:tc>
                <a:extLst>
                  <a:ext uri="{0D108BD9-81ED-4DB2-BD59-A6C34878D82A}">
                    <a16:rowId xmlns:a16="http://schemas.microsoft.com/office/drawing/2014/main" val="767250490"/>
                  </a:ext>
                </a:extLst>
              </a:tr>
              <a:tr h="474884">
                <a:tc>
                  <a:txBody>
                    <a:bodyPr/>
                    <a:lstStyle/>
                    <a:p>
                      <a:pPr algn="l" fontAlgn="b">
                        <a:buNone/>
                      </a:pPr>
                      <a:r>
                        <a:rPr lang="en-CA" sz="2500" b="1" u="none" strike="noStrike" dirty="0">
                          <a:effectLst/>
                        </a:rPr>
                        <a:t>TOTAL</a:t>
                      </a:r>
                      <a:endParaRPr lang="en-CA" sz="2500" b="1" i="0" u="none" strike="noStrike" dirty="0">
                        <a:solidFill>
                          <a:srgbClr val="000000"/>
                        </a:solidFill>
                        <a:effectLst/>
                        <a:latin typeface="Calibri" panose="020F0502020204030204" pitchFamily="34" charset="0"/>
                      </a:endParaRPr>
                    </a:p>
                  </a:txBody>
                  <a:tcPr marL="14321" marR="14321" marT="14321" marB="0" anchor="b"/>
                </a:tc>
                <a:tc>
                  <a:txBody>
                    <a:bodyPr/>
                    <a:lstStyle/>
                    <a:p>
                      <a:pPr algn="l" fontAlgn="b">
                        <a:buNone/>
                      </a:pPr>
                      <a:r>
                        <a:rPr lang="en-CA" sz="2500" b="1" u="none" strike="noStrike" dirty="0">
                          <a:effectLst/>
                        </a:rPr>
                        <a:t> $          7,524.24 </a:t>
                      </a:r>
                      <a:endParaRPr lang="en-CA" sz="2500" b="1" i="0" u="none" strike="noStrike" dirty="0">
                        <a:solidFill>
                          <a:srgbClr val="000000"/>
                        </a:solidFill>
                        <a:effectLst/>
                        <a:latin typeface="Calibri" panose="020F0502020204030204" pitchFamily="34" charset="0"/>
                      </a:endParaRPr>
                    </a:p>
                  </a:txBody>
                  <a:tcPr marL="14321" marR="14321" marT="14321" marB="0" anchor="b"/>
                </a:tc>
                <a:extLst>
                  <a:ext uri="{0D108BD9-81ED-4DB2-BD59-A6C34878D82A}">
                    <a16:rowId xmlns:a16="http://schemas.microsoft.com/office/drawing/2014/main" val="3847122930"/>
                  </a:ext>
                </a:extLst>
              </a:tr>
            </a:tbl>
          </a:graphicData>
        </a:graphic>
      </p:graphicFrame>
      <p:sp>
        <p:nvSpPr>
          <p:cNvPr id="4" name="TextBox 3">
            <a:extLst>
              <a:ext uri="{FF2B5EF4-FFF2-40B4-BE49-F238E27FC236}">
                <a16:creationId xmlns:a16="http://schemas.microsoft.com/office/drawing/2014/main" id="{3791B0B4-372A-0F29-2D86-2B5C9119A050}"/>
              </a:ext>
            </a:extLst>
          </p:cNvPr>
          <p:cNvSpPr txBox="1"/>
          <p:nvPr/>
        </p:nvSpPr>
        <p:spPr>
          <a:xfrm>
            <a:off x="8926905" y="5724613"/>
            <a:ext cx="6530191" cy="369332"/>
          </a:xfrm>
          <a:prstGeom prst="rect">
            <a:avLst/>
          </a:prstGeom>
          <a:noFill/>
        </p:spPr>
        <p:txBody>
          <a:bodyPr wrap="square" rtlCol="0">
            <a:spAutoFit/>
          </a:bodyPr>
          <a:lstStyle/>
          <a:p>
            <a:r>
              <a:rPr lang="en-US" dirty="0"/>
              <a:t>$3046 below budget</a:t>
            </a:r>
            <a:endParaRPr lang="en-CA" dirty="0"/>
          </a:p>
        </p:txBody>
      </p:sp>
    </p:spTree>
    <p:extLst>
      <p:ext uri="{BB962C8B-B14F-4D97-AF65-F5344CB8AC3E}">
        <p14:creationId xmlns:p14="http://schemas.microsoft.com/office/powerpoint/2010/main" val="4107467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A7338-04CF-55EC-4728-34618F661C1B}"/>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27F225AC-C8B4-5BCD-3530-BB9888D9565B}"/>
              </a:ext>
            </a:extLst>
          </p:cNvPr>
          <p:cNvSpPr txBox="1"/>
          <p:nvPr/>
        </p:nvSpPr>
        <p:spPr>
          <a:xfrm>
            <a:off x="660041" y="2767106"/>
            <a:ext cx="2880828" cy="3071906"/>
          </a:xfrm>
          <a:prstGeom prst="rect">
            <a:avLst/>
          </a:prstGeom>
        </p:spPr>
        <p:txBody>
          <a:bodyPr vert="horz" lIns="91440" tIns="45720" rIns="91440" bIns="45720" rtlCol="0" anchor="t">
            <a:normAutofit fontScale="92500" lnSpcReduction="10000"/>
          </a:bodyPr>
          <a:lstStyle/>
          <a:p>
            <a:pPr>
              <a:lnSpc>
                <a:spcPct val="90000"/>
              </a:lnSpc>
              <a:spcBef>
                <a:spcPct val="0"/>
              </a:spcBef>
              <a:spcAft>
                <a:spcPts val="600"/>
              </a:spcAft>
            </a:pPr>
            <a:r>
              <a:rPr lang="en-US" sz="3400" b="1" kern="1200">
                <a:solidFill>
                  <a:srgbClr val="FFFFFF"/>
                </a:solidFill>
                <a:latin typeface="+mj-lt"/>
                <a:ea typeface="+mj-ea"/>
                <a:cs typeface="+mj-cs"/>
              </a:rPr>
              <a:t>St. Paul Parent Advisory Association – 2024/25</a:t>
            </a:r>
          </a:p>
          <a:p>
            <a:pPr>
              <a:lnSpc>
                <a:spcPct val="90000"/>
              </a:lnSpc>
              <a:spcBef>
                <a:spcPct val="0"/>
              </a:spcBef>
              <a:spcAft>
                <a:spcPts val="600"/>
              </a:spcAft>
            </a:pPr>
            <a:r>
              <a:rPr lang="en-US" sz="3400" b="1" kern="1200">
                <a:solidFill>
                  <a:srgbClr val="FFFFFF"/>
                </a:solidFill>
                <a:latin typeface="+mj-lt"/>
                <a:ea typeface="+mj-ea"/>
                <a:cs typeface="+mj-cs"/>
              </a:rPr>
              <a:t>Casino Expenses</a:t>
            </a:r>
          </a:p>
          <a:p>
            <a:pPr>
              <a:lnSpc>
                <a:spcPct val="90000"/>
              </a:lnSpc>
              <a:spcBef>
                <a:spcPct val="0"/>
              </a:spcBef>
              <a:spcAft>
                <a:spcPts val="600"/>
              </a:spcAft>
            </a:pPr>
            <a:endParaRPr lang="en-US" sz="3400" b="1" kern="1200" dirty="0">
              <a:solidFill>
                <a:srgbClr val="FFFFFF"/>
              </a:solidFill>
              <a:latin typeface="+mj-lt"/>
              <a:ea typeface="+mj-ea"/>
              <a:cs typeface="+mj-cs"/>
            </a:endParaRPr>
          </a:p>
        </p:txBody>
      </p:sp>
      <p:graphicFrame>
        <p:nvGraphicFramePr>
          <p:cNvPr id="3" name="Table 2">
            <a:extLst>
              <a:ext uri="{FF2B5EF4-FFF2-40B4-BE49-F238E27FC236}">
                <a16:creationId xmlns:a16="http://schemas.microsoft.com/office/drawing/2014/main" id="{42483BEE-7678-889C-232E-38E3F960A4F4}"/>
              </a:ext>
            </a:extLst>
          </p:cNvPr>
          <p:cNvGraphicFramePr>
            <a:graphicFrameLocks noGrp="1"/>
          </p:cNvGraphicFramePr>
          <p:nvPr/>
        </p:nvGraphicFramePr>
        <p:xfrm>
          <a:off x="4502428" y="672908"/>
          <a:ext cx="7225749" cy="4859356"/>
        </p:xfrm>
        <a:graphic>
          <a:graphicData uri="http://schemas.openxmlformats.org/drawingml/2006/table">
            <a:tbl>
              <a:tblPr>
                <a:noFill/>
                <a:tableStyleId>{5C22544A-7EE6-4342-B048-85BDC9FD1C3A}</a:tableStyleId>
              </a:tblPr>
              <a:tblGrid>
                <a:gridCol w="4270635">
                  <a:extLst>
                    <a:ext uri="{9D8B030D-6E8A-4147-A177-3AD203B41FA5}">
                      <a16:colId xmlns:a16="http://schemas.microsoft.com/office/drawing/2014/main" val="229420937"/>
                    </a:ext>
                  </a:extLst>
                </a:gridCol>
                <a:gridCol w="2955114">
                  <a:extLst>
                    <a:ext uri="{9D8B030D-6E8A-4147-A177-3AD203B41FA5}">
                      <a16:colId xmlns:a16="http://schemas.microsoft.com/office/drawing/2014/main" val="1612938447"/>
                    </a:ext>
                  </a:extLst>
                </a:gridCol>
              </a:tblGrid>
              <a:tr h="652828">
                <a:tc>
                  <a:txBody>
                    <a:bodyPr/>
                    <a:lstStyle/>
                    <a:p>
                      <a:pPr algn="l" fontAlgn="b">
                        <a:buNone/>
                      </a:pPr>
                      <a:r>
                        <a:rPr lang="en-CA" sz="1900" u="none" strike="noStrike" dirty="0">
                          <a:solidFill>
                            <a:schemeClr val="tx1">
                              <a:lumMod val="85000"/>
                              <a:lumOff val="15000"/>
                            </a:schemeClr>
                          </a:solidFill>
                          <a:effectLst/>
                        </a:rPr>
                        <a:t>Equipment</a:t>
                      </a:r>
                      <a:endParaRPr lang="en-CA" sz="1900" b="0" i="0" u="none" strike="noStrike" dirty="0">
                        <a:solidFill>
                          <a:schemeClr val="tx1">
                            <a:lumMod val="85000"/>
                            <a:lumOff val="15000"/>
                          </a:schemeClr>
                        </a:solidFill>
                        <a:effectLst/>
                        <a:latin typeface="Calibri" panose="020F0502020204030204" pitchFamily="34" charset="0"/>
                      </a:endParaRPr>
                    </a:p>
                  </a:txBody>
                  <a:tcPr marL="272243" marR="163346" marT="163346" marB="163346" anchor="b">
                    <a:lnL w="12700" cmpd="sng">
                      <a:noFill/>
                      <a:prstDash val="solid"/>
                    </a:lnL>
                    <a:lnR w="38100" cap="flat" cmpd="sng" algn="ctr">
                      <a:solidFill>
                        <a:srgbClr val="FFFFFF"/>
                      </a:solidFill>
                      <a:prstDash val="solid"/>
                    </a:lnR>
                    <a:lnT w="12700" cmpd="sng">
                      <a:noFill/>
                      <a:prstDash val="solid"/>
                    </a:lnT>
                    <a:lnB w="38100" cap="flat" cmpd="sng" algn="ctr">
                      <a:solidFill>
                        <a:srgbClr val="FFFFFF"/>
                      </a:solidFill>
                      <a:prstDash val="solid"/>
                    </a:lnB>
                    <a:solidFill>
                      <a:srgbClr val="878E8B">
                        <a:alpha val="30196"/>
                      </a:srgbClr>
                    </a:solidFill>
                  </a:tcPr>
                </a:tc>
                <a:tc>
                  <a:txBody>
                    <a:bodyPr/>
                    <a:lstStyle/>
                    <a:p>
                      <a:pPr algn="l" fontAlgn="b">
                        <a:buNone/>
                      </a:pPr>
                      <a:r>
                        <a:rPr lang="en-CA" sz="1900" u="none" strike="noStrike" dirty="0">
                          <a:solidFill>
                            <a:schemeClr val="tx1">
                              <a:lumMod val="85000"/>
                              <a:lumOff val="15000"/>
                            </a:schemeClr>
                          </a:solidFill>
                          <a:effectLst/>
                        </a:rPr>
                        <a:t> $               -   </a:t>
                      </a:r>
                      <a:endParaRPr lang="en-CA" sz="1900" b="0" i="0" u="none" strike="noStrike" dirty="0">
                        <a:solidFill>
                          <a:schemeClr val="tx1">
                            <a:lumMod val="85000"/>
                            <a:lumOff val="15000"/>
                          </a:schemeClr>
                        </a:solidFill>
                        <a:effectLst/>
                        <a:latin typeface="Calibri" panose="020F0502020204030204" pitchFamily="34" charset="0"/>
                      </a:endParaRPr>
                    </a:p>
                  </a:txBody>
                  <a:tcPr marL="272243" marR="163346" marT="163346" marB="163346" anchor="b">
                    <a:lnL w="38100" cap="flat" cmpd="sng" algn="ctr">
                      <a:solidFill>
                        <a:srgbClr val="FFFFFF"/>
                      </a:solidFill>
                      <a:prstDash val="solid"/>
                    </a:lnL>
                    <a:lnR w="12700" cmpd="sng">
                      <a:noFill/>
                      <a:prstDash val="solid"/>
                    </a:lnR>
                    <a:lnT w="12700" cmpd="sng">
                      <a:no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133734341"/>
                  </a:ext>
                </a:extLst>
              </a:tr>
              <a:tr h="652828">
                <a:tc>
                  <a:txBody>
                    <a:bodyPr/>
                    <a:lstStyle/>
                    <a:p>
                      <a:pPr algn="l" fontAlgn="b">
                        <a:buNone/>
                      </a:pPr>
                      <a:r>
                        <a:rPr lang="en-CA" sz="1900" u="none" strike="noStrike" dirty="0">
                          <a:solidFill>
                            <a:schemeClr val="tx1">
                              <a:lumMod val="85000"/>
                              <a:lumOff val="15000"/>
                            </a:schemeClr>
                          </a:solidFill>
                          <a:effectLst/>
                        </a:rPr>
                        <a:t>Resource Materials</a:t>
                      </a:r>
                      <a:endParaRPr lang="en-CA" sz="1900" b="0" i="0" u="none" strike="noStrike" dirty="0">
                        <a:solidFill>
                          <a:schemeClr val="tx1">
                            <a:lumMod val="85000"/>
                            <a:lumOff val="15000"/>
                          </a:schemeClr>
                        </a:solidFill>
                        <a:effectLst/>
                        <a:latin typeface="Calibri" panose="020F0502020204030204" pitchFamily="34" charset="0"/>
                      </a:endParaRPr>
                    </a:p>
                  </a:txBody>
                  <a:tcPr marL="272243" marR="163346" marT="163346" marB="163346" anchor="b">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fontAlgn="b">
                        <a:buNone/>
                      </a:pPr>
                      <a:r>
                        <a:rPr lang="en-CA" sz="1900" u="none" strike="noStrike" dirty="0">
                          <a:solidFill>
                            <a:schemeClr val="tx1">
                              <a:lumMod val="85000"/>
                              <a:lumOff val="15000"/>
                            </a:schemeClr>
                          </a:solidFill>
                          <a:effectLst/>
                        </a:rPr>
                        <a:t> $   6,015.45 </a:t>
                      </a:r>
                      <a:endParaRPr lang="en-CA" sz="1900" b="0" i="0" u="none" strike="noStrike" dirty="0">
                        <a:solidFill>
                          <a:schemeClr val="tx1">
                            <a:lumMod val="85000"/>
                            <a:lumOff val="15000"/>
                          </a:schemeClr>
                        </a:solidFill>
                        <a:effectLst/>
                        <a:latin typeface="Calibri" panose="020F0502020204030204" pitchFamily="34" charset="0"/>
                      </a:endParaRPr>
                    </a:p>
                  </a:txBody>
                  <a:tcPr marL="272243" marR="163346" marT="163346" marB="163346"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538090152"/>
                  </a:ext>
                </a:extLst>
              </a:tr>
              <a:tr h="942388">
                <a:tc>
                  <a:txBody>
                    <a:bodyPr/>
                    <a:lstStyle/>
                    <a:p>
                      <a:pPr algn="l" fontAlgn="b">
                        <a:buNone/>
                      </a:pPr>
                      <a:r>
                        <a:rPr lang="en-US" sz="1900" u="none" strike="noStrike">
                          <a:solidFill>
                            <a:schemeClr val="tx1">
                              <a:lumMod val="85000"/>
                              <a:lumOff val="15000"/>
                            </a:schemeClr>
                          </a:solidFill>
                          <a:effectLst/>
                        </a:rPr>
                        <a:t>Arts &amp; Theatre Programs and Field Trips</a:t>
                      </a:r>
                      <a:endParaRPr lang="en-US" sz="1900" b="0" i="0" u="none" strike="noStrike">
                        <a:solidFill>
                          <a:schemeClr val="tx1">
                            <a:lumMod val="85000"/>
                            <a:lumOff val="15000"/>
                          </a:schemeClr>
                        </a:solidFill>
                        <a:effectLst/>
                        <a:latin typeface="Calibri" panose="020F0502020204030204" pitchFamily="34" charset="0"/>
                      </a:endParaRPr>
                    </a:p>
                  </a:txBody>
                  <a:tcPr marL="272243" marR="163346" marT="163346" marB="163346" anchor="b">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fontAlgn="b">
                        <a:buNone/>
                      </a:pPr>
                      <a:r>
                        <a:rPr lang="en-CA" sz="1900" u="none" strike="noStrike">
                          <a:solidFill>
                            <a:schemeClr val="tx1">
                              <a:lumMod val="85000"/>
                              <a:lumOff val="15000"/>
                            </a:schemeClr>
                          </a:solidFill>
                          <a:effectLst/>
                        </a:rPr>
                        <a:t> $   7,498.04 </a:t>
                      </a:r>
                      <a:endParaRPr lang="en-CA" sz="1900" b="0" i="0" u="none" strike="noStrike">
                        <a:solidFill>
                          <a:schemeClr val="tx1">
                            <a:lumMod val="85000"/>
                            <a:lumOff val="15000"/>
                          </a:schemeClr>
                        </a:solidFill>
                        <a:effectLst/>
                        <a:latin typeface="Calibri" panose="020F0502020204030204" pitchFamily="34" charset="0"/>
                      </a:endParaRPr>
                    </a:p>
                  </a:txBody>
                  <a:tcPr marL="272243" marR="163346" marT="163346" marB="163346"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626907947"/>
                  </a:ext>
                </a:extLst>
              </a:tr>
              <a:tr h="652828">
                <a:tc>
                  <a:txBody>
                    <a:bodyPr/>
                    <a:lstStyle/>
                    <a:p>
                      <a:pPr algn="l" fontAlgn="b">
                        <a:buNone/>
                      </a:pPr>
                      <a:r>
                        <a:rPr lang="en-CA" sz="1900" u="none" strike="noStrike">
                          <a:solidFill>
                            <a:schemeClr val="tx1">
                              <a:lumMod val="85000"/>
                              <a:lumOff val="15000"/>
                            </a:schemeClr>
                          </a:solidFill>
                          <a:effectLst/>
                        </a:rPr>
                        <a:t>Artist in Residence</a:t>
                      </a:r>
                      <a:endParaRPr lang="en-CA" sz="1900" b="0" i="0" u="none" strike="noStrike">
                        <a:solidFill>
                          <a:schemeClr val="tx1">
                            <a:lumMod val="85000"/>
                            <a:lumOff val="15000"/>
                          </a:schemeClr>
                        </a:solidFill>
                        <a:effectLst/>
                        <a:latin typeface="Calibri" panose="020F0502020204030204" pitchFamily="34" charset="0"/>
                      </a:endParaRPr>
                    </a:p>
                  </a:txBody>
                  <a:tcPr marL="272243" marR="163346" marT="163346" marB="163346" anchor="b">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fontAlgn="b">
                        <a:buNone/>
                      </a:pPr>
                      <a:r>
                        <a:rPr lang="en-CA" sz="1900" u="none" strike="noStrike">
                          <a:solidFill>
                            <a:schemeClr val="tx1">
                              <a:lumMod val="85000"/>
                              <a:lumOff val="15000"/>
                            </a:schemeClr>
                          </a:solidFill>
                          <a:effectLst/>
                        </a:rPr>
                        <a:t> $   5,097.75 </a:t>
                      </a:r>
                      <a:endParaRPr lang="en-CA" sz="1900" b="0" i="0" u="none" strike="noStrike">
                        <a:solidFill>
                          <a:schemeClr val="tx1">
                            <a:lumMod val="85000"/>
                            <a:lumOff val="15000"/>
                          </a:schemeClr>
                        </a:solidFill>
                        <a:effectLst/>
                        <a:latin typeface="Calibri" panose="020F0502020204030204" pitchFamily="34" charset="0"/>
                      </a:endParaRPr>
                    </a:p>
                  </a:txBody>
                  <a:tcPr marL="272243" marR="163346" marT="163346" marB="163346"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743267597"/>
                  </a:ext>
                </a:extLst>
              </a:tr>
              <a:tr h="652828">
                <a:tc>
                  <a:txBody>
                    <a:bodyPr/>
                    <a:lstStyle/>
                    <a:p>
                      <a:pPr algn="l" fontAlgn="b">
                        <a:buNone/>
                      </a:pPr>
                      <a:r>
                        <a:rPr lang="en-CA" sz="1900" u="none" strike="noStrike">
                          <a:solidFill>
                            <a:schemeClr val="tx1">
                              <a:lumMod val="85000"/>
                              <a:lumOff val="15000"/>
                            </a:schemeClr>
                          </a:solidFill>
                          <a:effectLst/>
                        </a:rPr>
                        <a:t>Bank Fees</a:t>
                      </a:r>
                      <a:endParaRPr lang="en-CA" sz="1900" b="0" i="0" u="none" strike="noStrike">
                        <a:solidFill>
                          <a:schemeClr val="tx1">
                            <a:lumMod val="85000"/>
                            <a:lumOff val="15000"/>
                          </a:schemeClr>
                        </a:solidFill>
                        <a:effectLst/>
                        <a:latin typeface="Calibri" panose="020F0502020204030204" pitchFamily="34" charset="0"/>
                      </a:endParaRPr>
                    </a:p>
                  </a:txBody>
                  <a:tcPr marL="272243" marR="163346" marT="163346" marB="163346" anchor="b">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fontAlgn="b">
                        <a:buNone/>
                      </a:pPr>
                      <a:r>
                        <a:rPr lang="en-CA" sz="1900" u="none" strike="noStrike" dirty="0">
                          <a:solidFill>
                            <a:schemeClr val="tx1">
                              <a:lumMod val="85000"/>
                              <a:lumOff val="15000"/>
                            </a:schemeClr>
                          </a:solidFill>
                          <a:effectLst/>
                        </a:rPr>
                        <a:t> $        19.05 </a:t>
                      </a:r>
                      <a:endParaRPr lang="en-CA" sz="1900" b="0" i="0" u="none" strike="noStrike" dirty="0">
                        <a:solidFill>
                          <a:schemeClr val="tx1">
                            <a:lumMod val="85000"/>
                            <a:lumOff val="15000"/>
                          </a:schemeClr>
                        </a:solidFill>
                        <a:effectLst/>
                        <a:latin typeface="Calibri" panose="020F0502020204030204" pitchFamily="34" charset="0"/>
                      </a:endParaRPr>
                    </a:p>
                  </a:txBody>
                  <a:tcPr marL="272243" marR="163346" marT="163346" marB="163346"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539865293"/>
                  </a:ext>
                </a:extLst>
              </a:tr>
              <a:tr h="652828">
                <a:tc>
                  <a:txBody>
                    <a:bodyPr/>
                    <a:lstStyle/>
                    <a:p>
                      <a:pPr algn="l" fontAlgn="b">
                        <a:buNone/>
                      </a:pPr>
                      <a:r>
                        <a:rPr lang="en-CA" sz="1900" u="none" strike="noStrike">
                          <a:solidFill>
                            <a:schemeClr val="tx1">
                              <a:lumMod val="85000"/>
                              <a:lumOff val="15000"/>
                            </a:schemeClr>
                          </a:solidFill>
                          <a:effectLst/>
                        </a:rPr>
                        <a:t>Technology Expenses</a:t>
                      </a:r>
                      <a:endParaRPr lang="en-CA" sz="1900" b="0" i="0" u="none" strike="noStrike">
                        <a:solidFill>
                          <a:schemeClr val="tx1">
                            <a:lumMod val="85000"/>
                            <a:lumOff val="15000"/>
                          </a:schemeClr>
                        </a:solidFill>
                        <a:effectLst/>
                        <a:latin typeface="Calibri" panose="020F0502020204030204" pitchFamily="34" charset="0"/>
                      </a:endParaRPr>
                    </a:p>
                  </a:txBody>
                  <a:tcPr marL="272243" marR="163346" marT="163346" marB="163346" anchor="b">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fontAlgn="b">
                        <a:buNone/>
                      </a:pPr>
                      <a:r>
                        <a:rPr lang="en-CA" sz="1900" u="none" strike="noStrike" dirty="0">
                          <a:solidFill>
                            <a:schemeClr val="tx1">
                              <a:lumMod val="85000"/>
                              <a:lumOff val="15000"/>
                            </a:schemeClr>
                          </a:solidFill>
                          <a:effectLst/>
                        </a:rPr>
                        <a:t> $   7,780.00 </a:t>
                      </a:r>
                      <a:endParaRPr lang="en-CA" sz="1900" b="0" i="0" u="none" strike="noStrike" dirty="0">
                        <a:solidFill>
                          <a:schemeClr val="tx1">
                            <a:lumMod val="85000"/>
                            <a:lumOff val="15000"/>
                          </a:schemeClr>
                        </a:solidFill>
                        <a:effectLst/>
                        <a:latin typeface="Calibri" panose="020F0502020204030204" pitchFamily="34" charset="0"/>
                      </a:endParaRPr>
                    </a:p>
                  </a:txBody>
                  <a:tcPr marL="272243" marR="163346" marT="163346" marB="163346"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569355717"/>
                  </a:ext>
                </a:extLst>
              </a:tr>
              <a:tr h="652828">
                <a:tc>
                  <a:txBody>
                    <a:bodyPr/>
                    <a:lstStyle/>
                    <a:p>
                      <a:pPr algn="l" fontAlgn="b">
                        <a:buNone/>
                      </a:pPr>
                      <a:r>
                        <a:rPr lang="en-CA" sz="1900" b="1" u="none" strike="noStrike">
                          <a:solidFill>
                            <a:schemeClr val="tx1">
                              <a:lumMod val="85000"/>
                              <a:lumOff val="15000"/>
                            </a:schemeClr>
                          </a:solidFill>
                          <a:effectLst/>
                        </a:rPr>
                        <a:t>TOTAL</a:t>
                      </a:r>
                      <a:endParaRPr lang="en-CA" sz="1900" b="1" i="0" u="none" strike="noStrike">
                        <a:solidFill>
                          <a:schemeClr val="tx1">
                            <a:lumMod val="85000"/>
                            <a:lumOff val="15000"/>
                          </a:schemeClr>
                        </a:solidFill>
                        <a:effectLst/>
                        <a:latin typeface="Calibri" panose="020F0502020204030204" pitchFamily="34" charset="0"/>
                      </a:endParaRPr>
                    </a:p>
                  </a:txBody>
                  <a:tcPr marL="272243" marR="163346" marT="163346" marB="163346" anchor="b">
                    <a:lnL w="12700" cmpd="sng">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noFill/>
                      <a:prstDash val="solid"/>
                    </a:lnB>
                    <a:solidFill>
                      <a:srgbClr val="878E8B">
                        <a:alpha val="30196"/>
                      </a:srgbClr>
                    </a:solidFill>
                  </a:tcPr>
                </a:tc>
                <a:tc>
                  <a:txBody>
                    <a:bodyPr/>
                    <a:lstStyle/>
                    <a:p>
                      <a:pPr algn="l" fontAlgn="b">
                        <a:buNone/>
                      </a:pPr>
                      <a:r>
                        <a:rPr lang="en-CA" sz="1900" b="1" u="none" strike="noStrike" dirty="0">
                          <a:solidFill>
                            <a:schemeClr val="tx1">
                              <a:lumMod val="85000"/>
                              <a:lumOff val="15000"/>
                            </a:schemeClr>
                          </a:solidFill>
                          <a:effectLst/>
                        </a:rPr>
                        <a:t> $ 26,410.29 </a:t>
                      </a:r>
                      <a:endParaRPr lang="en-CA" sz="1900" b="1" i="0" u="none" strike="noStrike" dirty="0">
                        <a:solidFill>
                          <a:schemeClr val="tx1">
                            <a:lumMod val="85000"/>
                            <a:lumOff val="15000"/>
                          </a:schemeClr>
                        </a:solidFill>
                        <a:effectLst/>
                        <a:latin typeface="Calibri" panose="020F0502020204030204" pitchFamily="34" charset="0"/>
                      </a:endParaRPr>
                    </a:p>
                  </a:txBody>
                  <a:tcPr marL="272243" marR="163346" marT="163346" marB="163346" anchor="b">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12700" cmpd="sng">
                      <a:noFill/>
                      <a:prstDash val="solid"/>
                    </a:lnB>
                    <a:solidFill>
                      <a:srgbClr val="878E8B">
                        <a:alpha val="30196"/>
                      </a:srgbClr>
                    </a:solidFill>
                  </a:tcPr>
                </a:tc>
                <a:extLst>
                  <a:ext uri="{0D108BD9-81ED-4DB2-BD59-A6C34878D82A}">
                    <a16:rowId xmlns:a16="http://schemas.microsoft.com/office/drawing/2014/main" val="239251967"/>
                  </a:ext>
                </a:extLst>
              </a:tr>
            </a:tbl>
          </a:graphicData>
        </a:graphic>
      </p:graphicFrame>
      <p:sp>
        <p:nvSpPr>
          <p:cNvPr id="4" name="TextBox 3">
            <a:extLst>
              <a:ext uri="{FF2B5EF4-FFF2-40B4-BE49-F238E27FC236}">
                <a16:creationId xmlns:a16="http://schemas.microsoft.com/office/drawing/2014/main" id="{AD5B2AEE-949F-B024-5655-44EF721C5CB0}"/>
              </a:ext>
            </a:extLst>
          </p:cNvPr>
          <p:cNvSpPr txBox="1"/>
          <p:nvPr/>
        </p:nvSpPr>
        <p:spPr>
          <a:xfrm>
            <a:off x="8926905" y="5724613"/>
            <a:ext cx="6530191" cy="369332"/>
          </a:xfrm>
          <a:prstGeom prst="rect">
            <a:avLst/>
          </a:prstGeom>
          <a:noFill/>
        </p:spPr>
        <p:txBody>
          <a:bodyPr wrap="square" rtlCol="0">
            <a:spAutoFit/>
          </a:bodyPr>
          <a:lstStyle/>
          <a:p>
            <a:r>
              <a:rPr lang="en-US" dirty="0"/>
              <a:t>$10, 090 below budget</a:t>
            </a:r>
            <a:endParaRPr lang="en-CA" dirty="0"/>
          </a:p>
        </p:txBody>
      </p:sp>
    </p:spTree>
    <p:extLst>
      <p:ext uri="{BB962C8B-B14F-4D97-AF65-F5344CB8AC3E}">
        <p14:creationId xmlns:p14="http://schemas.microsoft.com/office/powerpoint/2010/main" val="340192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590200-D0DB-4F02-901F-951B705A889A}"/>
              </a:ext>
            </a:extLst>
          </p:cNvPr>
          <p:cNvSpPr>
            <a:spLocks noGrp="1"/>
          </p:cNvSpPr>
          <p:nvPr>
            <p:ph type="body" idx="1"/>
          </p:nvPr>
        </p:nvSpPr>
        <p:spPr>
          <a:xfrm>
            <a:off x="3710178" y="1886713"/>
            <a:ext cx="4754882" cy="704087"/>
          </a:xfrm>
        </p:spPr>
        <p:txBody>
          <a:bodyPr/>
          <a:lstStyle/>
          <a:p>
            <a:r>
              <a:rPr lang="en-CA"/>
              <a:t>Agenda</a:t>
            </a:r>
            <a:endParaRPr lang="en-US"/>
          </a:p>
        </p:txBody>
      </p:sp>
      <p:sp>
        <p:nvSpPr>
          <p:cNvPr id="3" name="Content Placeholder 2">
            <a:extLst>
              <a:ext uri="{FF2B5EF4-FFF2-40B4-BE49-F238E27FC236}">
                <a16:creationId xmlns:a16="http://schemas.microsoft.com/office/drawing/2014/main" id="{869083FE-ED59-4FA0-9AEF-FA433B0C3A81}"/>
              </a:ext>
            </a:extLst>
          </p:cNvPr>
          <p:cNvSpPr>
            <a:spLocks noGrp="1"/>
          </p:cNvSpPr>
          <p:nvPr>
            <p:ph sz="half" idx="2"/>
          </p:nvPr>
        </p:nvSpPr>
        <p:spPr>
          <a:xfrm>
            <a:off x="1583436" y="2646469"/>
            <a:ext cx="4431882" cy="3960519"/>
          </a:xfrm>
        </p:spPr>
        <p:txBody>
          <a:bodyPr vert="horz" lIns="91440" tIns="45720" rIns="91440" bIns="45720" rtlCol="0" anchor="t">
            <a:normAutofit lnSpcReduction="10000"/>
          </a:bodyPr>
          <a:lstStyle/>
          <a:p>
            <a:pPr marL="0" indent="0">
              <a:buNone/>
            </a:pPr>
            <a:r>
              <a:rPr lang="en-CA" dirty="0">
                <a:solidFill>
                  <a:schemeClr val="tx1"/>
                </a:solidFill>
              </a:rPr>
              <a:t>1. Call to Order </a:t>
            </a:r>
          </a:p>
          <a:p>
            <a:pPr lvl="1"/>
            <a:r>
              <a:rPr lang="en-CA" dirty="0">
                <a:solidFill>
                  <a:schemeClr val="tx1"/>
                </a:solidFill>
              </a:rPr>
              <a:t>Prayer </a:t>
            </a:r>
          </a:p>
          <a:p>
            <a:pPr lvl="1"/>
            <a:r>
              <a:rPr lang="en-CA" dirty="0">
                <a:solidFill>
                  <a:schemeClr val="tx1"/>
                </a:solidFill>
              </a:rPr>
              <a:t>Treaty 6</a:t>
            </a:r>
          </a:p>
          <a:p>
            <a:pPr lvl="1"/>
            <a:r>
              <a:rPr lang="en-CA" dirty="0">
                <a:solidFill>
                  <a:schemeClr val="tx1"/>
                </a:solidFill>
              </a:rPr>
              <a:t>Roll Call (please sign attendance sheet)</a:t>
            </a:r>
          </a:p>
          <a:p>
            <a:pPr marL="0" indent="0">
              <a:buNone/>
            </a:pPr>
            <a:r>
              <a:rPr lang="en-CA" dirty="0">
                <a:solidFill>
                  <a:schemeClr val="tx1"/>
                </a:solidFill>
              </a:rPr>
              <a:t>2.  Approval of Minutes/ Agenda</a:t>
            </a:r>
          </a:p>
          <a:p>
            <a:pPr lvl="1"/>
            <a:r>
              <a:rPr lang="en-CA" dirty="0">
                <a:solidFill>
                  <a:schemeClr val="tx1"/>
                </a:solidFill>
              </a:rPr>
              <a:t>May 21, 2025 - minutes</a:t>
            </a:r>
          </a:p>
          <a:p>
            <a:pPr lvl="1"/>
            <a:r>
              <a:rPr lang="en-CA" dirty="0">
                <a:solidFill>
                  <a:schemeClr val="tx1"/>
                </a:solidFill>
              </a:rPr>
              <a:t>October 8, 2025 – Agenda</a:t>
            </a:r>
          </a:p>
          <a:p>
            <a:pPr marL="0" indent="0">
              <a:buNone/>
            </a:pPr>
            <a:r>
              <a:rPr lang="en-CA" dirty="0">
                <a:solidFill>
                  <a:schemeClr val="tx1"/>
                </a:solidFill>
              </a:rPr>
              <a:t>3.  Administration Report </a:t>
            </a:r>
            <a:endParaRPr lang="en-CA" dirty="0"/>
          </a:p>
          <a:p>
            <a:pPr marL="0" indent="0">
              <a:buNone/>
            </a:pPr>
            <a:r>
              <a:rPr lang="en-CA" dirty="0"/>
              <a:t>4. Old Business </a:t>
            </a:r>
          </a:p>
        </p:txBody>
      </p:sp>
      <p:sp>
        <p:nvSpPr>
          <p:cNvPr id="4" name="Content Placeholder 3">
            <a:extLst>
              <a:ext uri="{FF2B5EF4-FFF2-40B4-BE49-F238E27FC236}">
                <a16:creationId xmlns:a16="http://schemas.microsoft.com/office/drawing/2014/main" id="{A8C9F5B3-7B1B-489F-A8A6-B1AF6807F0C3}"/>
              </a:ext>
            </a:extLst>
          </p:cNvPr>
          <p:cNvSpPr>
            <a:spLocks noGrp="1"/>
          </p:cNvSpPr>
          <p:nvPr>
            <p:ph sz="quarter" idx="4"/>
          </p:nvPr>
        </p:nvSpPr>
        <p:spPr>
          <a:xfrm>
            <a:off x="6338318" y="2590800"/>
            <a:ext cx="4253484" cy="3960519"/>
          </a:xfrm>
        </p:spPr>
        <p:txBody>
          <a:bodyPr>
            <a:normAutofit lnSpcReduction="10000"/>
          </a:bodyPr>
          <a:lstStyle/>
          <a:p>
            <a:pPr marL="0" indent="0">
              <a:buNone/>
            </a:pPr>
            <a:r>
              <a:rPr lang="en-CA" dirty="0"/>
              <a:t>5. New Business </a:t>
            </a:r>
          </a:p>
          <a:p>
            <a:pPr lvl="1"/>
            <a:r>
              <a:rPr lang="en-CA" dirty="0"/>
              <a:t>Review of Admin Procedure 110</a:t>
            </a:r>
          </a:p>
          <a:p>
            <a:pPr lvl="1"/>
            <a:r>
              <a:rPr lang="en-CA" dirty="0"/>
              <a:t>Vote of 2025-2026 SAC Executive </a:t>
            </a:r>
          </a:p>
          <a:p>
            <a:pPr lvl="3"/>
            <a:r>
              <a:rPr lang="en-CA" dirty="0"/>
              <a:t>Chair</a:t>
            </a:r>
          </a:p>
          <a:p>
            <a:pPr lvl="3"/>
            <a:r>
              <a:rPr lang="en-CA" dirty="0"/>
              <a:t>Co-Chair</a:t>
            </a:r>
          </a:p>
          <a:p>
            <a:pPr lvl="3"/>
            <a:r>
              <a:rPr lang="en-CA" dirty="0"/>
              <a:t>Secretary </a:t>
            </a:r>
          </a:p>
          <a:p>
            <a:pPr lvl="3"/>
            <a:r>
              <a:rPr lang="en-CA" dirty="0"/>
              <a:t>Treasurer</a:t>
            </a:r>
          </a:p>
          <a:p>
            <a:pPr lvl="1"/>
            <a:r>
              <a:rPr lang="en-CA" dirty="0"/>
              <a:t>Vote in Members of the Board </a:t>
            </a:r>
          </a:p>
          <a:p>
            <a:pPr lvl="1"/>
            <a:r>
              <a:rPr lang="en-CA" dirty="0"/>
              <a:t>Committee &amp; Room Rep Overview</a:t>
            </a:r>
          </a:p>
          <a:p>
            <a:pPr marL="0" indent="0">
              <a:buNone/>
            </a:pPr>
            <a:r>
              <a:rPr lang="en-CA" dirty="0"/>
              <a:t>6.  Adjournment </a:t>
            </a:r>
          </a:p>
          <a:p>
            <a:pPr lvl="1"/>
            <a:r>
              <a:rPr lang="en-CA" dirty="0"/>
              <a:t>Next Meeting – December 3, 2025</a:t>
            </a:r>
            <a:endParaRPr lang="en-US" dirty="0"/>
          </a:p>
        </p:txBody>
      </p:sp>
      <p:sp>
        <p:nvSpPr>
          <p:cNvPr id="6" name="Title 5">
            <a:extLst>
              <a:ext uri="{FF2B5EF4-FFF2-40B4-BE49-F238E27FC236}">
                <a16:creationId xmlns:a16="http://schemas.microsoft.com/office/drawing/2014/main" id="{C6F1B9DD-5D34-4574-9A82-3A452EA903E2}"/>
              </a:ext>
            </a:extLst>
          </p:cNvPr>
          <p:cNvSpPr>
            <a:spLocks noGrp="1"/>
          </p:cNvSpPr>
          <p:nvPr>
            <p:ph type="title"/>
          </p:nvPr>
        </p:nvSpPr>
        <p:spPr/>
        <p:txBody>
          <a:bodyPr>
            <a:normAutofit fontScale="90000"/>
          </a:bodyPr>
          <a:lstStyle/>
          <a:p>
            <a:r>
              <a:rPr lang="en-CA" dirty="0"/>
              <a:t>St. Paul school</a:t>
            </a:r>
            <a:br>
              <a:rPr lang="en-CA" dirty="0"/>
            </a:br>
            <a:r>
              <a:rPr lang="en-US" sz="2200" b="0" i="0" dirty="0">
                <a:solidFill>
                  <a:srgbClr val="000000"/>
                </a:solidFill>
                <a:effectLst/>
                <a:latin typeface="Times New Roman" panose="02020603050405020304" pitchFamily="18" charset="0"/>
              </a:rPr>
              <a:t>School Council Meeting AGM</a:t>
            </a:r>
            <a:br>
              <a:rPr lang="en-US" sz="3600" b="0" i="0" dirty="0">
                <a:solidFill>
                  <a:srgbClr val="000000"/>
                </a:solidFill>
                <a:effectLst/>
                <a:latin typeface="Times New Roman" panose="02020603050405020304" pitchFamily="18" charset="0"/>
              </a:rPr>
            </a:br>
            <a:r>
              <a:rPr lang="en-US" sz="2000" b="0" i="0" dirty="0">
                <a:solidFill>
                  <a:srgbClr val="000000"/>
                </a:solidFill>
                <a:effectLst/>
                <a:latin typeface="Times New Roman" panose="02020603050405020304" pitchFamily="18" charset="0"/>
              </a:rPr>
              <a:t>October 8, 2025 @ 6:30 PM</a:t>
            </a:r>
            <a:br>
              <a:rPr lang="en-US" sz="2000" b="0" i="0" dirty="0">
                <a:solidFill>
                  <a:srgbClr val="000000"/>
                </a:solidFill>
                <a:effectLst/>
                <a:latin typeface="Times New Roman" panose="02020603050405020304" pitchFamily="18" charset="0"/>
              </a:rPr>
            </a:br>
            <a:endParaRPr lang="en-US" sz="2000" dirty="0"/>
          </a:p>
        </p:txBody>
      </p:sp>
    </p:spTree>
    <p:extLst>
      <p:ext uri="{BB962C8B-B14F-4D97-AF65-F5344CB8AC3E}">
        <p14:creationId xmlns:p14="http://schemas.microsoft.com/office/powerpoint/2010/main" val="1679568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C1814-0ABD-3E77-10CB-BECCA5132A2C}"/>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3096AAB6-1604-CE40-D9C0-FDB8DA21040D}"/>
              </a:ext>
            </a:extLst>
          </p:cNvPr>
          <p:cNvSpPr txBox="1"/>
          <p:nvPr/>
        </p:nvSpPr>
        <p:spPr>
          <a:xfrm>
            <a:off x="660041" y="2767106"/>
            <a:ext cx="2880828" cy="3071906"/>
          </a:xfrm>
          <a:prstGeom prst="rect">
            <a:avLst/>
          </a:prstGeom>
        </p:spPr>
        <p:txBody>
          <a:bodyPr vert="horz" lIns="91440" tIns="45720" rIns="91440" bIns="45720" rtlCol="0" anchor="t">
            <a:normAutofit fontScale="92500"/>
          </a:bodyPr>
          <a:lstStyle/>
          <a:p>
            <a:pPr>
              <a:lnSpc>
                <a:spcPct val="90000"/>
              </a:lnSpc>
              <a:spcBef>
                <a:spcPct val="0"/>
              </a:spcBef>
              <a:spcAft>
                <a:spcPts val="600"/>
              </a:spcAft>
            </a:pPr>
            <a:r>
              <a:rPr lang="en-US" sz="3400" b="1" kern="1200" dirty="0">
                <a:solidFill>
                  <a:srgbClr val="FFFFFF"/>
                </a:solidFill>
                <a:latin typeface="+mj-lt"/>
                <a:ea typeface="+mj-ea"/>
                <a:cs typeface="+mj-cs"/>
              </a:rPr>
              <a:t>St. Paul Parent Advisory Association – </a:t>
            </a:r>
            <a:endParaRPr lang="en-US" sz="3400" b="1" dirty="0">
              <a:solidFill>
                <a:srgbClr val="FFFFFF"/>
              </a:solidFill>
              <a:latin typeface="+mj-lt"/>
              <a:ea typeface="+mj-ea"/>
              <a:cs typeface="+mj-cs"/>
            </a:endParaRPr>
          </a:p>
          <a:p>
            <a:pPr>
              <a:lnSpc>
                <a:spcPct val="90000"/>
              </a:lnSpc>
              <a:spcBef>
                <a:spcPct val="0"/>
              </a:spcBef>
              <a:spcAft>
                <a:spcPts val="600"/>
              </a:spcAft>
            </a:pPr>
            <a:r>
              <a:rPr lang="en-US" sz="3400" b="1" kern="1200" dirty="0">
                <a:solidFill>
                  <a:srgbClr val="FFFFFF"/>
                </a:solidFill>
                <a:latin typeface="+mj-lt"/>
                <a:ea typeface="+mj-ea"/>
                <a:cs typeface="+mj-cs"/>
              </a:rPr>
              <a:t>Current Bank Balances</a:t>
            </a:r>
          </a:p>
          <a:p>
            <a:pPr>
              <a:lnSpc>
                <a:spcPct val="90000"/>
              </a:lnSpc>
              <a:spcBef>
                <a:spcPct val="0"/>
              </a:spcBef>
              <a:spcAft>
                <a:spcPts val="600"/>
              </a:spcAft>
            </a:pPr>
            <a:endParaRPr lang="en-US" sz="3400" b="1" kern="1200" dirty="0">
              <a:solidFill>
                <a:srgbClr val="FFFFFF"/>
              </a:solidFill>
              <a:latin typeface="+mj-lt"/>
              <a:ea typeface="+mj-ea"/>
              <a:cs typeface="+mj-cs"/>
            </a:endParaRPr>
          </a:p>
        </p:txBody>
      </p:sp>
      <p:graphicFrame>
        <p:nvGraphicFramePr>
          <p:cNvPr id="3" name="Table 2">
            <a:extLst>
              <a:ext uri="{FF2B5EF4-FFF2-40B4-BE49-F238E27FC236}">
                <a16:creationId xmlns:a16="http://schemas.microsoft.com/office/drawing/2014/main" id="{6A187324-D7FE-C826-204D-0C2935678A21}"/>
              </a:ext>
            </a:extLst>
          </p:cNvPr>
          <p:cNvGraphicFramePr>
            <a:graphicFrameLocks noGrp="1"/>
          </p:cNvGraphicFramePr>
          <p:nvPr/>
        </p:nvGraphicFramePr>
        <p:xfrm>
          <a:off x="5283950" y="1995317"/>
          <a:ext cx="5008688" cy="1415384"/>
        </p:xfrm>
        <a:graphic>
          <a:graphicData uri="http://schemas.openxmlformats.org/drawingml/2006/table">
            <a:tbl>
              <a:tblPr>
                <a:noFill/>
                <a:tableStyleId>{5C22544A-7EE6-4342-B048-85BDC9FD1C3A}</a:tableStyleId>
              </a:tblPr>
              <a:tblGrid>
                <a:gridCol w="2601511">
                  <a:extLst>
                    <a:ext uri="{9D8B030D-6E8A-4147-A177-3AD203B41FA5}">
                      <a16:colId xmlns:a16="http://schemas.microsoft.com/office/drawing/2014/main" val="229420937"/>
                    </a:ext>
                  </a:extLst>
                </a:gridCol>
                <a:gridCol w="2407177">
                  <a:extLst>
                    <a:ext uri="{9D8B030D-6E8A-4147-A177-3AD203B41FA5}">
                      <a16:colId xmlns:a16="http://schemas.microsoft.com/office/drawing/2014/main" val="1612938447"/>
                    </a:ext>
                  </a:extLst>
                </a:gridCol>
              </a:tblGrid>
              <a:tr h="652828">
                <a:tc>
                  <a:txBody>
                    <a:bodyPr/>
                    <a:lstStyle/>
                    <a:p>
                      <a:pPr algn="l" fontAlgn="b">
                        <a:buNone/>
                      </a:pPr>
                      <a:r>
                        <a:rPr lang="en-US" sz="2500" b="0" i="0" u="none" strike="noStrike" dirty="0">
                          <a:solidFill>
                            <a:schemeClr val="tx1">
                              <a:lumMod val="85000"/>
                              <a:lumOff val="15000"/>
                            </a:schemeClr>
                          </a:solidFill>
                          <a:effectLst/>
                          <a:latin typeface="Calibri" panose="020F0502020204030204" pitchFamily="34" charset="0"/>
                        </a:rPr>
                        <a:t>General</a:t>
                      </a:r>
                      <a:endParaRPr lang="en-CA" sz="2500" b="0" i="0" u="none" strike="noStrike" dirty="0">
                        <a:solidFill>
                          <a:schemeClr val="tx1">
                            <a:lumMod val="85000"/>
                            <a:lumOff val="15000"/>
                          </a:schemeClr>
                        </a:solidFill>
                        <a:effectLst/>
                        <a:latin typeface="Calibri" panose="020F0502020204030204" pitchFamily="34" charset="0"/>
                      </a:endParaRPr>
                    </a:p>
                  </a:txBody>
                  <a:tcPr marL="272243" marR="163346" marT="163346" marB="163346" anchor="b">
                    <a:lnL w="12700" cmpd="sng">
                      <a:noFill/>
                      <a:prstDash val="solid"/>
                    </a:lnL>
                    <a:lnR w="38100" cap="flat" cmpd="sng" algn="ctr">
                      <a:solidFill>
                        <a:srgbClr val="FFFFFF"/>
                      </a:solidFill>
                      <a:prstDash val="solid"/>
                    </a:lnR>
                    <a:lnT w="12700" cmpd="sng">
                      <a:noFill/>
                      <a:prstDash val="solid"/>
                    </a:lnT>
                    <a:lnB w="38100" cap="flat" cmpd="sng" algn="ctr">
                      <a:solidFill>
                        <a:srgbClr val="FFFFFF"/>
                      </a:solidFill>
                      <a:prstDash val="solid"/>
                    </a:lnB>
                    <a:solidFill>
                      <a:srgbClr val="878E8B">
                        <a:alpha val="30196"/>
                      </a:srgbClr>
                    </a:solidFill>
                  </a:tcPr>
                </a:tc>
                <a:tc>
                  <a:txBody>
                    <a:bodyPr/>
                    <a:lstStyle/>
                    <a:p>
                      <a:pPr algn="l" fontAlgn="b">
                        <a:buNone/>
                      </a:pPr>
                      <a:r>
                        <a:rPr lang="en-CA" sz="2500" u="none" strike="noStrike" dirty="0">
                          <a:solidFill>
                            <a:schemeClr val="tx1">
                              <a:lumMod val="85000"/>
                              <a:lumOff val="15000"/>
                            </a:schemeClr>
                          </a:solidFill>
                          <a:effectLst/>
                        </a:rPr>
                        <a:t> $ </a:t>
                      </a:r>
                      <a:r>
                        <a:rPr lang="en-CA" sz="2500" b="0" i="0" kern="1200" dirty="0">
                          <a:solidFill>
                            <a:schemeClr val="dk1"/>
                          </a:solidFill>
                          <a:effectLst/>
                          <a:latin typeface="+mn-lt"/>
                          <a:ea typeface="+mn-ea"/>
                          <a:cs typeface="+mn-cs"/>
                        </a:rPr>
                        <a:t>30,216.71</a:t>
                      </a:r>
                      <a:endParaRPr lang="en-CA" sz="2500" b="0" i="0" u="none" strike="noStrike" dirty="0">
                        <a:solidFill>
                          <a:schemeClr val="tx1">
                            <a:lumMod val="85000"/>
                            <a:lumOff val="15000"/>
                          </a:schemeClr>
                        </a:solidFill>
                        <a:effectLst/>
                        <a:latin typeface="Calibri" panose="020F0502020204030204" pitchFamily="34" charset="0"/>
                      </a:endParaRPr>
                    </a:p>
                  </a:txBody>
                  <a:tcPr marL="272243" marR="163346" marT="163346" marB="163346" anchor="b">
                    <a:lnL w="38100" cap="flat" cmpd="sng" algn="ctr">
                      <a:solidFill>
                        <a:srgbClr val="FFFFFF"/>
                      </a:solidFill>
                      <a:prstDash val="solid"/>
                    </a:lnL>
                    <a:lnR w="12700" cmpd="sng">
                      <a:noFill/>
                      <a:prstDash val="solid"/>
                    </a:lnR>
                    <a:lnT w="12700" cmpd="sng">
                      <a:no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133734341"/>
                  </a:ext>
                </a:extLst>
              </a:tr>
              <a:tr h="652828">
                <a:tc>
                  <a:txBody>
                    <a:bodyPr/>
                    <a:lstStyle/>
                    <a:p>
                      <a:pPr algn="l" fontAlgn="b">
                        <a:buNone/>
                      </a:pPr>
                      <a:r>
                        <a:rPr lang="en-CA" sz="2500" u="none" strike="noStrike" dirty="0">
                          <a:solidFill>
                            <a:schemeClr val="tx1">
                              <a:lumMod val="85000"/>
                              <a:lumOff val="15000"/>
                            </a:schemeClr>
                          </a:solidFill>
                          <a:effectLst/>
                        </a:rPr>
                        <a:t>Casino</a:t>
                      </a:r>
                      <a:endParaRPr lang="en-CA" sz="2500" b="0" i="0" u="none" strike="noStrike" dirty="0">
                        <a:solidFill>
                          <a:schemeClr val="tx1">
                            <a:lumMod val="85000"/>
                            <a:lumOff val="15000"/>
                          </a:schemeClr>
                        </a:solidFill>
                        <a:effectLst/>
                        <a:latin typeface="Calibri" panose="020F0502020204030204" pitchFamily="34" charset="0"/>
                      </a:endParaRPr>
                    </a:p>
                  </a:txBody>
                  <a:tcPr marL="272243" marR="163346" marT="163346" marB="163346" anchor="b">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fontAlgn="b">
                        <a:buNone/>
                      </a:pPr>
                      <a:r>
                        <a:rPr lang="en-CA" sz="2500" b="0" i="0" kern="1200" dirty="0">
                          <a:solidFill>
                            <a:schemeClr val="dk1"/>
                          </a:solidFill>
                          <a:effectLst/>
                          <a:latin typeface="+mn-lt"/>
                          <a:ea typeface="+mn-ea"/>
                          <a:cs typeface="+mn-cs"/>
                        </a:rPr>
                        <a:t>$  29,160.29</a:t>
                      </a:r>
                      <a:endParaRPr lang="en-CA" sz="2500" b="0" i="0" u="none" strike="noStrike" dirty="0">
                        <a:solidFill>
                          <a:schemeClr val="tx1">
                            <a:lumMod val="85000"/>
                            <a:lumOff val="15000"/>
                          </a:schemeClr>
                        </a:solidFill>
                        <a:effectLst/>
                        <a:latin typeface="Calibri" panose="020F0502020204030204" pitchFamily="34" charset="0"/>
                      </a:endParaRPr>
                    </a:p>
                  </a:txBody>
                  <a:tcPr marL="272243" marR="163346" marT="163346" marB="163346"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538090152"/>
                  </a:ext>
                </a:extLst>
              </a:tr>
            </a:tbl>
          </a:graphicData>
        </a:graphic>
      </p:graphicFrame>
      <p:sp>
        <p:nvSpPr>
          <p:cNvPr id="2" name="TextBox 1">
            <a:extLst>
              <a:ext uri="{FF2B5EF4-FFF2-40B4-BE49-F238E27FC236}">
                <a16:creationId xmlns:a16="http://schemas.microsoft.com/office/drawing/2014/main" id="{931F32A1-3DA9-79EB-A925-2259DB8B95D9}"/>
              </a:ext>
            </a:extLst>
          </p:cNvPr>
          <p:cNvSpPr txBox="1"/>
          <p:nvPr/>
        </p:nvSpPr>
        <p:spPr>
          <a:xfrm>
            <a:off x="4651554" y="4072226"/>
            <a:ext cx="6273479" cy="461665"/>
          </a:xfrm>
          <a:prstGeom prst="rect">
            <a:avLst/>
          </a:prstGeom>
          <a:noFill/>
        </p:spPr>
        <p:txBody>
          <a:bodyPr wrap="square" rtlCol="0">
            <a:spAutoFit/>
          </a:bodyPr>
          <a:lstStyle/>
          <a:p>
            <a:r>
              <a:rPr lang="en-US" sz="2400" dirty="0"/>
              <a:t>Casino Funds must be spent prior to May 2027</a:t>
            </a:r>
            <a:endParaRPr lang="en-CA" sz="2400" dirty="0"/>
          </a:p>
        </p:txBody>
      </p:sp>
    </p:spTree>
    <p:extLst>
      <p:ext uri="{BB962C8B-B14F-4D97-AF65-F5344CB8AC3E}">
        <p14:creationId xmlns:p14="http://schemas.microsoft.com/office/powerpoint/2010/main" val="3244403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E635A-7C6D-1665-6444-662CC13ECDF7}"/>
              </a:ext>
            </a:extLst>
          </p:cNvPr>
          <p:cNvSpPr>
            <a:spLocks noGrp="1"/>
          </p:cNvSpPr>
          <p:nvPr>
            <p:ph type="title"/>
          </p:nvPr>
        </p:nvSpPr>
        <p:spPr>
          <a:xfrm>
            <a:off x="8644990" y="5747712"/>
            <a:ext cx="2745667" cy="1015663"/>
          </a:xfrm>
        </p:spPr>
        <p:txBody>
          <a:bodyPr vert="horz" lIns="182880" tIns="182880" rIns="182880" bIns="182880" rtlCol="0" anchor="ctr">
            <a:normAutofit/>
          </a:bodyPr>
          <a:lstStyle/>
          <a:p>
            <a:br>
              <a:rPr lang="en-US" sz="1400" dirty="0"/>
            </a:br>
            <a:r>
              <a:rPr lang="en-US" sz="1400" dirty="0"/>
              <a:t>school budget proposal </a:t>
            </a:r>
          </a:p>
        </p:txBody>
      </p:sp>
      <p:sp>
        <p:nvSpPr>
          <p:cNvPr id="21" name="Rectangle 20">
            <a:extLst>
              <a:ext uri="{FF2B5EF4-FFF2-40B4-BE49-F238E27FC236}">
                <a16:creationId xmlns:a16="http://schemas.microsoft.com/office/drawing/2014/main" id="{B8AFBB67-2575-4F5A-96CF-CD2EB02A1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354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4C19259-BC7D-3BBD-E7A0-7744D199C46A}"/>
              </a:ext>
            </a:extLst>
          </p:cNvPr>
          <p:cNvPicPr>
            <a:picLocks noChangeAspect="1"/>
          </p:cNvPicPr>
          <p:nvPr/>
        </p:nvPicPr>
        <p:blipFill>
          <a:blip r:embed="rId2"/>
          <a:stretch>
            <a:fillRect/>
          </a:stretch>
        </p:blipFill>
        <p:spPr>
          <a:xfrm>
            <a:off x="1212550" y="209550"/>
            <a:ext cx="4566243" cy="5443538"/>
          </a:xfrm>
          <a:prstGeom prst="rect">
            <a:avLst/>
          </a:prstGeom>
        </p:spPr>
      </p:pic>
      <p:pic>
        <p:nvPicPr>
          <p:cNvPr id="10" name="Picture 9">
            <a:extLst>
              <a:ext uri="{FF2B5EF4-FFF2-40B4-BE49-F238E27FC236}">
                <a16:creationId xmlns:a16="http://schemas.microsoft.com/office/drawing/2014/main" id="{C64B6E35-9C2B-2A8E-2379-51D4B2D84E04}"/>
              </a:ext>
            </a:extLst>
          </p:cNvPr>
          <p:cNvPicPr>
            <a:picLocks noChangeAspect="1"/>
          </p:cNvPicPr>
          <p:nvPr/>
        </p:nvPicPr>
        <p:blipFill>
          <a:blip r:embed="rId3"/>
          <a:stretch>
            <a:fillRect/>
          </a:stretch>
        </p:blipFill>
        <p:spPr>
          <a:xfrm>
            <a:off x="6302668" y="94625"/>
            <a:ext cx="4914841" cy="5558463"/>
          </a:xfrm>
          <a:prstGeom prst="rect">
            <a:avLst/>
          </a:prstGeom>
        </p:spPr>
      </p:pic>
    </p:spTree>
    <p:extLst>
      <p:ext uri="{BB962C8B-B14F-4D97-AF65-F5344CB8AC3E}">
        <p14:creationId xmlns:p14="http://schemas.microsoft.com/office/powerpoint/2010/main" val="4215955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146BB-3B35-DEAC-6D9C-82417F724061}"/>
              </a:ext>
            </a:extLst>
          </p:cNvPr>
          <p:cNvSpPr>
            <a:spLocks noGrp="1"/>
          </p:cNvSpPr>
          <p:nvPr>
            <p:ph type="title"/>
          </p:nvPr>
        </p:nvSpPr>
        <p:spPr/>
        <p:txBody>
          <a:bodyPr/>
          <a:lstStyle/>
          <a:p>
            <a:r>
              <a:rPr lang="en-US"/>
              <a:t>Fundraising – parent committees</a:t>
            </a:r>
            <a:br>
              <a:rPr lang="en-US"/>
            </a:br>
            <a:r>
              <a:rPr lang="en-US"/>
              <a:t>Goal $10 000/ school year</a:t>
            </a:r>
          </a:p>
        </p:txBody>
      </p:sp>
      <p:sp>
        <p:nvSpPr>
          <p:cNvPr id="3" name="Content Placeholder 2">
            <a:extLst>
              <a:ext uri="{FF2B5EF4-FFF2-40B4-BE49-F238E27FC236}">
                <a16:creationId xmlns:a16="http://schemas.microsoft.com/office/drawing/2014/main" id="{93AA9DB9-B38C-2137-FB58-75869FCCE22D}"/>
              </a:ext>
            </a:extLst>
          </p:cNvPr>
          <p:cNvSpPr>
            <a:spLocks noGrp="1"/>
          </p:cNvSpPr>
          <p:nvPr>
            <p:ph idx="1"/>
          </p:nvPr>
        </p:nvSpPr>
        <p:spPr>
          <a:xfrm>
            <a:off x="2231136" y="2638044"/>
            <a:ext cx="7729728" cy="3581886"/>
          </a:xfrm>
        </p:spPr>
        <p:txBody>
          <a:bodyPr>
            <a:normAutofit/>
          </a:bodyPr>
          <a:lstStyle/>
          <a:p>
            <a:r>
              <a:rPr lang="en-US" dirty="0"/>
              <a:t>Healthy Hunger</a:t>
            </a:r>
          </a:p>
          <a:p>
            <a:r>
              <a:rPr lang="en-US" dirty="0"/>
              <a:t>Purdy’s (Christmas &amp; Easter)</a:t>
            </a:r>
          </a:p>
          <a:p>
            <a:r>
              <a:rPr lang="en-US" dirty="0"/>
              <a:t>Bottle Drive (in the past supported Gr. 6 Farewell)</a:t>
            </a:r>
          </a:p>
          <a:p>
            <a:r>
              <a:rPr lang="en-US" dirty="0"/>
              <a:t>Raffle Baskets (Halloween/ Valentines/ Easter) </a:t>
            </a:r>
          </a:p>
          <a:p>
            <a:r>
              <a:rPr lang="en-US" dirty="0"/>
              <a:t>Oilers Watch Party</a:t>
            </a:r>
          </a:p>
          <a:p>
            <a:r>
              <a:rPr lang="en-US" dirty="0"/>
              <a:t>Cobs</a:t>
            </a:r>
          </a:p>
          <a:p>
            <a:r>
              <a:rPr lang="en-US" dirty="0"/>
              <a:t>Mabel’s Labels</a:t>
            </a:r>
          </a:p>
          <a:p>
            <a:endParaRPr lang="en-US" dirty="0"/>
          </a:p>
          <a:p>
            <a:endParaRPr lang="en-US" dirty="0"/>
          </a:p>
        </p:txBody>
      </p:sp>
    </p:spTree>
    <p:extLst>
      <p:ext uri="{BB962C8B-B14F-4D97-AF65-F5344CB8AC3E}">
        <p14:creationId xmlns:p14="http://schemas.microsoft.com/office/powerpoint/2010/main" val="1664311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E35E6-11FC-F733-6003-BBCCC8039A14}"/>
              </a:ext>
            </a:extLst>
          </p:cNvPr>
          <p:cNvSpPr>
            <a:spLocks noGrp="1"/>
          </p:cNvSpPr>
          <p:nvPr>
            <p:ph type="title"/>
          </p:nvPr>
        </p:nvSpPr>
        <p:spPr/>
        <p:txBody>
          <a:bodyPr/>
          <a:lstStyle/>
          <a:p>
            <a:r>
              <a:rPr lang="en-US" dirty="0"/>
              <a:t>Oilers watch party </a:t>
            </a:r>
          </a:p>
        </p:txBody>
      </p:sp>
      <p:sp>
        <p:nvSpPr>
          <p:cNvPr id="3" name="Content Placeholder 2">
            <a:extLst>
              <a:ext uri="{FF2B5EF4-FFF2-40B4-BE49-F238E27FC236}">
                <a16:creationId xmlns:a16="http://schemas.microsoft.com/office/drawing/2014/main" id="{C10C1FB9-1BF9-4D5C-1DAA-E0361AADB74D}"/>
              </a:ext>
            </a:extLst>
          </p:cNvPr>
          <p:cNvSpPr>
            <a:spLocks noGrp="1"/>
          </p:cNvSpPr>
          <p:nvPr>
            <p:ph idx="1"/>
          </p:nvPr>
        </p:nvSpPr>
        <p:spPr/>
        <p:txBody>
          <a:bodyPr/>
          <a:lstStyle/>
          <a:p>
            <a:r>
              <a:rPr lang="en-US" dirty="0"/>
              <a:t>Set for Saturday,  April 11</a:t>
            </a:r>
            <a:r>
              <a:rPr lang="en-US" baseline="30000" dirty="0"/>
              <a:t>th</a:t>
            </a:r>
            <a:r>
              <a:rPr lang="en-US" dirty="0"/>
              <a:t> at 2 PM (here at the school)</a:t>
            </a:r>
          </a:p>
          <a:p>
            <a:r>
              <a:rPr lang="en-US" dirty="0"/>
              <a:t>Looking for a new lead/committee</a:t>
            </a:r>
          </a:p>
          <a:p>
            <a:r>
              <a:rPr lang="en-US" dirty="0"/>
              <a:t>Most important item is to book Hunter ahead of time</a:t>
            </a:r>
          </a:p>
          <a:p>
            <a:endParaRPr lang="en-US" dirty="0"/>
          </a:p>
        </p:txBody>
      </p:sp>
    </p:spTree>
    <p:extLst>
      <p:ext uri="{BB962C8B-B14F-4D97-AF65-F5344CB8AC3E}">
        <p14:creationId xmlns:p14="http://schemas.microsoft.com/office/powerpoint/2010/main" val="3742731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2E2D2-166C-4851-81EB-5E155C4E1129}"/>
              </a:ext>
            </a:extLst>
          </p:cNvPr>
          <p:cNvSpPr>
            <a:spLocks noGrp="1"/>
          </p:cNvSpPr>
          <p:nvPr>
            <p:ph type="title"/>
          </p:nvPr>
        </p:nvSpPr>
        <p:spPr>
          <a:xfrm>
            <a:off x="2231136" y="2240280"/>
            <a:ext cx="7729728" cy="1188720"/>
          </a:xfrm>
        </p:spPr>
        <p:txBody>
          <a:bodyPr/>
          <a:lstStyle/>
          <a:p>
            <a:r>
              <a:rPr lang="en-CA"/>
              <a:t>Meeting Adjourned</a:t>
            </a:r>
            <a:endParaRPr lang="en-US"/>
          </a:p>
        </p:txBody>
      </p:sp>
    </p:spTree>
    <p:extLst>
      <p:ext uri="{BB962C8B-B14F-4D97-AF65-F5344CB8AC3E}">
        <p14:creationId xmlns:p14="http://schemas.microsoft.com/office/powerpoint/2010/main" val="91520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940999-039F-464A-A3D1-3F93781E3E90}"/>
              </a:ext>
            </a:extLst>
          </p:cNvPr>
          <p:cNvSpPr>
            <a:spLocks noGrp="1"/>
          </p:cNvSpPr>
          <p:nvPr>
            <p:ph type="body" idx="1"/>
          </p:nvPr>
        </p:nvSpPr>
        <p:spPr/>
        <p:txBody>
          <a:bodyPr/>
          <a:lstStyle/>
          <a:p>
            <a:r>
              <a:rPr lang="en-CA" dirty="0"/>
              <a:t>May 21, 2025 - minutes</a:t>
            </a:r>
            <a:endParaRPr lang="en-US" dirty="0"/>
          </a:p>
        </p:txBody>
      </p:sp>
      <p:sp>
        <p:nvSpPr>
          <p:cNvPr id="5" name="Text Placeholder 4">
            <a:extLst>
              <a:ext uri="{FF2B5EF4-FFF2-40B4-BE49-F238E27FC236}">
                <a16:creationId xmlns:a16="http://schemas.microsoft.com/office/drawing/2014/main" id="{DF4B3125-F0FE-495B-BAEC-5D99C0951A86}"/>
              </a:ext>
            </a:extLst>
          </p:cNvPr>
          <p:cNvSpPr>
            <a:spLocks noGrp="1"/>
          </p:cNvSpPr>
          <p:nvPr>
            <p:ph type="body" sz="quarter" idx="13"/>
          </p:nvPr>
        </p:nvSpPr>
        <p:spPr/>
        <p:txBody>
          <a:bodyPr/>
          <a:lstStyle/>
          <a:p>
            <a:r>
              <a:rPr lang="en-CA" dirty="0"/>
              <a:t>October 8, 2025 - Agenda</a:t>
            </a:r>
            <a:endParaRPr lang="en-US" dirty="0"/>
          </a:p>
        </p:txBody>
      </p:sp>
      <p:sp>
        <p:nvSpPr>
          <p:cNvPr id="6" name="Title 5">
            <a:extLst>
              <a:ext uri="{FF2B5EF4-FFF2-40B4-BE49-F238E27FC236}">
                <a16:creationId xmlns:a16="http://schemas.microsoft.com/office/drawing/2014/main" id="{124618F7-FE65-4A5E-905D-09BC8773D6CB}"/>
              </a:ext>
            </a:extLst>
          </p:cNvPr>
          <p:cNvSpPr>
            <a:spLocks noGrp="1"/>
          </p:cNvSpPr>
          <p:nvPr>
            <p:ph type="title"/>
          </p:nvPr>
        </p:nvSpPr>
        <p:spPr/>
        <p:txBody>
          <a:bodyPr/>
          <a:lstStyle/>
          <a:p>
            <a:r>
              <a:rPr lang="en-CA"/>
              <a:t>Approval of minutes/ Agenda</a:t>
            </a:r>
            <a:endParaRPr lang="en-US"/>
          </a:p>
        </p:txBody>
      </p:sp>
    </p:spTree>
    <p:extLst>
      <p:ext uri="{BB962C8B-B14F-4D97-AF65-F5344CB8AC3E}">
        <p14:creationId xmlns:p14="http://schemas.microsoft.com/office/powerpoint/2010/main" val="926204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B38AA2C-EFF6-D0BD-076C-0C498F8DC77E}"/>
              </a:ext>
            </a:extLst>
          </p:cNvPr>
          <p:cNvSpPr>
            <a:spLocks noGrp="1"/>
          </p:cNvSpPr>
          <p:nvPr>
            <p:ph type="title"/>
          </p:nvPr>
        </p:nvSpPr>
        <p:spPr>
          <a:xfrm>
            <a:off x="640080" y="320040"/>
            <a:ext cx="6692827" cy="3892669"/>
          </a:xfrm>
        </p:spPr>
        <p:txBody>
          <a:bodyPr vert="horz" lIns="91440" tIns="45720" rIns="91440" bIns="45720" rtlCol="0" anchor="b">
            <a:normAutofit/>
          </a:bodyPr>
          <a:lstStyle/>
          <a:p>
            <a:r>
              <a:rPr lang="en-US" sz="6600" kern="1200">
                <a:solidFill>
                  <a:schemeClr val="tx1"/>
                </a:solidFill>
                <a:latin typeface="+mj-lt"/>
                <a:ea typeface="+mj-ea"/>
                <a:cs typeface="+mj-cs"/>
              </a:rPr>
              <a:t>ADMINISTRATION REPORT</a:t>
            </a:r>
          </a:p>
        </p:txBody>
      </p:sp>
      <p:sp>
        <p:nvSpPr>
          <p:cNvPr id="2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D0972D4-FDA7-4543-BD53-BC9D56F14735}"/>
              </a:ext>
            </a:extLst>
          </p:cNvPr>
          <p:cNvPicPr>
            <a:picLocks noChangeAspect="1"/>
          </p:cNvPicPr>
          <p:nvPr/>
        </p:nvPicPr>
        <p:blipFill rotWithShape="1">
          <a:blip r:embed="rId2"/>
          <a:srcRect l="43579"/>
          <a:stretch/>
        </p:blipFill>
        <p:spPr>
          <a:xfrm>
            <a:off x="7781544" y="1273274"/>
            <a:ext cx="4087368" cy="4074978"/>
          </a:xfrm>
          <a:prstGeom prst="rect">
            <a:avLst/>
          </a:prstGeom>
        </p:spPr>
      </p:pic>
    </p:spTree>
    <p:extLst>
      <p:ext uri="{BB962C8B-B14F-4D97-AF65-F5344CB8AC3E}">
        <p14:creationId xmlns:p14="http://schemas.microsoft.com/office/powerpoint/2010/main" val="2860672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79C47E2-13F2-4E3D-81D2-23D2FFCF6F85}"/>
              </a:ext>
            </a:extLst>
          </p:cNvPr>
          <p:cNvSpPr>
            <a:spLocks noGrp="1"/>
          </p:cNvSpPr>
          <p:nvPr>
            <p:ph type="title"/>
          </p:nvPr>
        </p:nvSpPr>
        <p:spPr>
          <a:xfrm>
            <a:off x="804672" y="2386744"/>
            <a:ext cx="4486656" cy="1645920"/>
          </a:xfrm>
        </p:spPr>
        <p:txBody>
          <a:bodyPr vert="horz" lIns="274320" tIns="182880" rIns="274320" bIns="182880" rtlCol="0" anchor="ctr" anchorCtr="1">
            <a:normAutofit/>
          </a:bodyPr>
          <a:lstStyle/>
          <a:p>
            <a:r>
              <a:rPr lang="en-US"/>
              <a:t>Division theme</a:t>
            </a:r>
          </a:p>
        </p:txBody>
      </p:sp>
      <p:sp>
        <p:nvSpPr>
          <p:cNvPr id="46" name="Rectangle 45">
            <a:extLst>
              <a:ext uri="{FF2B5EF4-FFF2-40B4-BE49-F238E27FC236}">
                <a16:creationId xmlns:a16="http://schemas.microsoft.com/office/drawing/2014/main" id="{0EC62945-0957-4167-A370-9791CCD4A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7B4E63E-F15E-ABFA-CAD6-3E65F9DF0540}"/>
              </a:ext>
            </a:extLst>
          </p:cNvPr>
          <p:cNvPicPr>
            <a:picLocks noChangeAspect="1"/>
          </p:cNvPicPr>
          <p:nvPr/>
        </p:nvPicPr>
        <p:blipFill>
          <a:blip r:embed="rId3"/>
          <a:stretch>
            <a:fillRect/>
          </a:stretch>
        </p:blipFill>
        <p:spPr>
          <a:xfrm>
            <a:off x="9300633" y="831277"/>
            <a:ext cx="2251288" cy="2245659"/>
          </a:xfrm>
          <a:prstGeom prst="rect">
            <a:avLst/>
          </a:prstGeom>
        </p:spPr>
      </p:pic>
      <p:pic>
        <p:nvPicPr>
          <p:cNvPr id="4" name="Picture 3">
            <a:extLst>
              <a:ext uri="{FF2B5EF4-FFF2-40B4-BE49-F238E27FC236}">
                <a16:creationId xmlns:a16="http://schemas.microsoft.com/office/drawing/2014/main" id="{B4B3D0FB-A604-B8F4-FB0E-03A16C31337D}"/>
              </a:ext>
            </a:extLst>
          </p:cNvPr>
          <p:cNvPicPr>
            <a:picLocks noChangeAspect="1"/>
          </p:cNvPicPr>
          <p:nvPr/>
        </p:nvPicPr>
        <p:blipFill>
          <a:blip r:embed="rId4"/>
          <a:stretch>
            <a:fillRect/>
          </a:stretch>
        </p:blipFill>
        <p:spPr>
          <a:xfrm>
            <a:off x="6906501" y="4032664"/>
            <a:ext cx="4788263" cy="2011330"/>
          </a:xfrm>
          <a:prstGeom prst="rect">
            <a:avLst/>
          </a:prstGeom>
        </p:spPr>
      </p:pic>
      <p:pic>
        <p:nvPicPr>
          <p:cNvPr id="5" name="Picture 4">
            <a:extLst>
              <a:ext uri="{FF2B5EF4-FFF2-40B4-BE49-F238E27FC236}">
                <a16:creationId xmlns:a16="http://schemas.microsoft.com/office/drawing/2014/main" id="{A827876D-1468-EA49-A033-3C2A4F3AB5D3}"/>
              </a:ext>
            </a:extLst>
          </p:cNvPr>
          <p:cNvPicPr>
            <a:picLocks noChangeAspect="1"/>
          </p:cNvPicPr>
          <p:nvPr/>
        </p:nvPicPr>
        <p:blipFill>
          <a:blip r:embed="rId5"/>
          <a:stretch>
            <a:fillRect/>
          </a:stretch>
        </p:blipFill>
        <p:spPr>
          <a:xfrm>
            <a:off x="6784848" y="831277"/>
            <a:ext cx="2160763" cy="2336068"/>
          </a:xfrm>
          <a:prstGeom prst="rect">
            <a:avLst/>
          </a:prstGeom>
        </p:spPr>
      </p:pic>
    </p:spTree>
    <p:extLst>
      <p:ext uri="{BB962C8B-B14F-4D97-AF65-F5344CB8AC3E}">
        <p14:creationId xmlns:p14="http://schemas.microsoft.com/office/powerpoint/2010/main" val="95038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F809-0765-E5FD-EE6F-AE3144C443C8}"/>
              </a:ext>
            </a:extLst>
          </p:cNvPr>
          <p:cNvSpPr>
            <a:spLocks noGrp="1"/>
          </p:cNvSpPr>
          <p:nvPr>
            <p:ph type="title"/>
          </p:nvPr>
        </p:nvSpPr>
        <p:spPr/>
        <p:txBody>
          <a:bodyPr>
            <a:noAutofit/>
          </a:bodyPr>
          <a:lstStyle/>
          <a:p>
            <a:r>
              <a:rPr lang="en-US" dirty="0"/>
              <a:t>Division Plan for Continuous Growth</a:t>
            </a:r>
            <a:br>
              <a:rPr lang="en-US" dirty="0"/>
            </a:br>
            <a:r>
              <a:rPr lang="en-US" sz="2800" b="0" dirty="0"/>
              <a:t>2023-2026 | Year 3</a:t>
            </a:r>
            <a:endParaRPr lang="en-US" b="0" dirty="0"/>
          </a:p>
        </p:txBody>
      </p:sp>
      <p:graphicFrame>
        <p:nvGraphicFramePr>
          <p:cNvPr id="6" name="Content Placeholder 4" descr="SmartArt object">
            <a:extLst>
              <a:ext uri="{FF2B5EF4-FFF2-40B4-BE49-F238E27FC236}">
                <a16:creationId xmlns:a16="http://schemas.microsoft.com/office/drawing/2014/main" id="{0CB4C244-99CD-AC7D-3638-25BDF8A9D320}"/>
              </a:ext>
            </a:extLst>
          </p:cNvPr>
          <p:cNvGraphicFramePr>
            <a:graphicFrameLocks/>
          </p:cNvGraphicFramePr>
          <p:nvPr/>
        </p:nvGraphicFramePr>
        <p:xfrm>
          <a:off x="610891" y="2189500"/>
          <a:ext cx="6646802" cy="4162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59B9AB02-0045-3FE3-14CB-9EBA2C1A9BC0}"/>
              </a:ext>
            </a:extLst>
          </p:cNvPr>
          <p:cNvPicPr>
            <a:picLocks noChangeAspect="1"/>
          </p:cNvPicPr>
          <p:nvPr/>
        </p:nvPicPr>
        <p:blipFill rotWithShape="1">
          <a:blip r:embed="rId8"/>
          <a:srcRect l="4467" t="2559" r="4897" b="2675"/>
          <a:stretch/>
        </p:blipFill>
        <p:spPr>
          <a:xfrm>
            <a:off x="7443710" y="2342226"/>
            <a:ext cx="2447366" cy="2910997"/>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73C162D7-C2DC-D8FE-0DA1-8D7B9ADEB0EB}"/>
              </a:ext>
            </a:extLst>
          </p:cNvPr>
          <p:cNvPicPr>
            <a:picLocks noChangeAspect="1"/>
          </p:cNvPicPr>
          <p:nvPr/>
        </p:nvPicPr>
        <p:blipFill rotWithShape="1">
          <a:blip r:embed="rId9"/>
          <a:srcRect l="4353" t="4166" r="5583" b="3891"/>
          <a:stretch/>
        </p:blipFill>
        <p:spPr>
          <a:xfrm>
            <a:off x="9147004" y="2964086"/>
            <a:ext cx="2447366" cy="2840465"/>
          </a:xfrm>
          <a:prstGeom prst="rect">
            <a:avLst/>
          </a:prstGeom>
          <a:ln>
            <a:noFill/>
          </a:ln>
          <a:effectLst>
            <a:outerShdw blurRad="292100" dist="139700" dir="2700000" algn="tl" rotWithShape="0">
              <a:srgbClr val="333333">
                <a:alpha val="65000"/>
              </a:srgbClr>
            </a:outerShdw>
          </a:effectLst>
        </p:spPr>
      </p:pic>
      <p:pic>
        <p:nvPicPr>
          <p:cNvPr id="9" name="Picture 8" descr="A logo of a book with a cross&#10;&#10;Description automatically generated">
            <a:extLst>
              <a:ext uri="{FF2B5EF4-FFF2-40B4-BE49-F238E27FC236}">
                <a16:creationId xmlns:a16="http://schemas.microsoft.com/office/drawing/2014/main" id="{9525C0F1-99FE-DD86-44D2-70C5462D00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8372" y="2031396"/>
            <a:ext cx="1325563" cy="1325563"/>
          </a:xfrm>
          <a:prstGeom prst="rect">
            <a:avLst/>
          </a:prstGeom>
        </p:spPr>
      </p:pic>
      <p:pic>
        <p:nvPicPr>
          <p:cNvPr id="11" name="Picture 10" descr="A logo of a star&#10;&#10;Description automatically generated">
            <a:extLst>
              <a:ext uri="{FF2B5EF4-FFF2-40B4-BE49-F238E27FC236}">
                <a16:creationId xmlns:a16="http://schemas.microsoft.com/office/drawing/2014/main" id="{C53DC3A2-C1BC-2573-B0BD-E939A1731F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7629" y="3134942"/>
            <a:ext cx="1325563" cy="1325563"/>
          </a:xfrm>
          <a:prstGeom prst="rect">
            <a:avLst/>
          </a:prstGeom>
        </p:spPr>
      </p:pic>
      <p:pic>
        <p:nvPicPr>
          <p:cNvPr id="13" name="Picture 12" descr="A logo of a puzzle piece&#10;&#10;Description automatically generated">
            <a:extLst>
              <a:ext uri="{FF2B5EF4-FFF2-40B4-BE49-F238E27FC236}">
                <a16:creationId xmlns:a16="http://schemas.microsoft.com/office/drawing/2014/main" id="{9D591CAF-28BB-FE37-7B9D-F6E51B63B18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7630" y="4184449"/>
            <a:ext cx="1325563" cy="1325563"/>
          </a:xfrm>
          <a:prstGeom prst="rect">
            <a:avLst/>
          </a:prstGeom>
        </p:spPr>
      </p:pic>
      <p:pic>
        <p:nvPicPr>
          <p:cNvPr id="15" name="Picture 14" descr="A logo of people in a circle&#10;&#10;Description automatically generated">
            <a:extLst>
              <a:ext uri="{FF2B5EF4-FFF2-40B4-BE49-F238E27FC236}">
                <a16:creationId xmlns:a16="http://schemas.microsoft.com/office/drawing/2014/main" id="{F762571F-3565-CD95-7D3D-DF9EDE72E01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8372" y="5233956"/>
            <a:ext cx="1325563" cy="1325563"/>
          </a:xfrm>
          <a:prstGeom prst="rect">
            <a:avLst/>
          </a:prstGeom>
        </p:spPr>
      </p:pic>
      <p:pic>
        <p:nvPicPr>
          <p:cNvPr id="5" name="Picture 4" descr="A logo of a star&#10;&#10;Description automatically generated">
            <a:extLst>
              <a:ext uri="{FF2B5EF4-FFF2-40B4-BE49-F238E27FC236}">
                <a16:creationId xmlns:a16="http://schemas.microsoft.com/office/drawing/2014/main" id="{57242280-C6F2-E383-FA20-B568C65072D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30943" y="2371965"/>
            <a:ext cx="311457" cy="311457"/>
          </a:xfrm>
          <a:prstGeom prst="rect">
            <a:avLst/>
          </a:prstGeom>
        </p:spPr>
      </p:pic>
    </p:spTree>
    <p:extLst>
      <p:ext uri="{BB962C8B-B14F-4D97-AF65-F5344CB8AC3E}">
        <p14:creationId xmlns:p14="http://schemas.microsoft.com/office/powerpoint/2010/main" val="329247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1" name="Oval 30">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32" name="Oval 31">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33" name="Freeform: Shape 32">
            <a:extLst>
              <a:ext uri="{FF2B5EF4-FFF2-40B4-BE49-F238E27FC236}">
                <a16:creationId xmlns:a16="http://schemas.microsoft.com/office/drawing/2014/main" id="{3E9FBC8E-8666-4442-8D7D-B250510CD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84" y="2005"/>
            <a:ext cx="10908632"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7" name="Picture 6" descr="A group of rocks with text&#10;&#10;AI-generated content may be incorrect.">
            <a:extLst>
              <a:ext uri="{FF2B5EF4-FFF2-40B4-BE49-F238E27FC236}">
                <a16:creationId xmlns:a16="http://schemas.microsoft.com/office/drawing/2014/main" id="{55DFF795-7DA8-CA4D-BAA0-291BE6586D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3043248389"/>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4.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ppt/theme/theme5.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rple flowers on blue (widescreen).potx" id="{828F1CAB-9298-4592-9282-F8DFCE9B5AAD}" vid="{F1565BE0-C58B-47E2-98D9-9569E7AA0A86}"/>
    </a:ext>
  </a:extLst>
</a:theme>
</file>

<file path=ppt/theme/theme6.xml><?xml version="1.0" encoding="utf-8"?>
<a:theme xmlns:a="http://schemas.openxmlformats.org/drawingml/2006/main" name="ECSD Presentation">
  <a:themeElements>
    <a:clrScheme name="ECSD Presentation">
      <a:dk1>
        <a:sysClr val="windowText" lastClr="000000"/>
      </a:dk1>
      <a:lt1>
        <a:sysClr val="window" lastClr="FFFFFF"/>
      </a:lt1>
      <a:dk2>
        <a:srgbClr val="BFBFBF"/>
      </a:dk2>
      <a:lt2>
        <a:srgbClr val="E7E6E6"/>
      </a:lt2>
      <a:accent1>
        <a:srgbClr val="510C76"/>
      </a:accent1>
      <a:accent2>
        <a:srgbClr val="F5A800"/>
      </a:accent2>
      <a:accent3>
        <a:srgbClr val="510C76"/>
      </a:accent3>
      <a:accent4>
        <a:srgbClr val="00AEA9"/>
      </a:accent4>
      <a:accent5>
        <a:srgbClr val="9AD7D8"/>
      </a:accent5>
      <a:accent6>
        <a:srgbClr val="692C80"/>
      </a:accent6>
      <a:hlink>
        <a:srgbClr val="9682B9"/>
      </a:hlink>
      <a:folHlink>
        <a:srgbClr val="62CBC9"/>
      </a:folHlink>
    </a:clrScheme>
    <a:fontScheme name="ECSD PPT">
      <a:majorFont>
        <a:latin typeface="Century Gothic"/>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SD Presentation Template" id="{B2E15499-18C4-480C-9F61-E86610662656}" vid="{BCC4CCDD-C380-4308-B5FF-7EE9E76D7D07}"/>
    </a:ext>
  </a:extLst>
</a:theme>
</file>

<file path=ppt/theme/theme7.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0327A5C2D4DC4EB49A1F41D3603002" ma:contentTypeVersion="16" ma:contentTypeDescription="Create a new document." ma:contentTypeScope="" ma:versionID="71c140b1b900d02cb3cc122f9aa4d408">
  <xsd:schema xmlns:xsd="http://www.w3.org/2001/XMLSchema" xmlns:xs="http://www.w3.org/2001/XMLSchema" xmlns:p="http://schemas.microsoft.com/office/2006/metadata/properties" xmlns:ns1="http://schemas.microsoft.com/sharepoint/v3" xmlns:ns2="3dd7844b-dc47-474d-b169-c789d23c9152" xmlns:ns3="3bbad20c-a576-424b-b2d4-33235f7164e5" targetNamespace="http://schemas.microsoft.com/office/2006/metadata/properties" ma:root="true" ma:fieldsID="34bb860acf336456774178f7421969be" ns1:_="" ns2:_="" ns3:_="">
    <xsd:import namespace="http://schemas.microsoft.com/sharepoint/v3"/>
    <xsd:import namespace="3dd7844b-dc47-474d-b169-c789d23c9152"/>
    <xsd:import namespace="3bbad20c-a576-424b-b2d4-33235f7164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ServiceSearchProperties" minOccurs="0"/>
                <xsd:element ref="ns2:MediaServiceObjectDetectorVersion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d7844b-dc47-474d-b169-c789d23c915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bbad20c-a576-424b-b2d4-33235f7164e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bbad20c-a576-424b-b2d4-33235f7164e5">
      <UserInfo>
        <DisplayName>Carr-Jeschke, Kerry</DisplayName>
        <AccountId>628</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DDFE2D3-4BED-4115-A4B5-E8B25596A4A1}">
  <ds:schemaRefs>
    <ds:schemaRef ds:uri="http://schemas.microsoft.com/sharepoint/v3/contenttype/forms"/>
  </ds:schemaRefs>
</ds:datastoreItem>
</file>

<file path=customXml/itemProps2.xml><?xml version="1.0" encoding="utf-8"?>
<ds:datastoreItem xmlns:ds="http://schemas.openxmlformats.org/officeDocument/2006/customXml" ds:itemID="{6ACA358B-A2C6-467C-93ED-F0D50ADCB3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dd7844b-dc47-474d-b169-c789d23c9152"/>
    <ds:schemaRef ds:uri="3bbad20c-a576-424b-b2d4-33235f7164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ECA7AB-415B-4308-BC37-AB26806119A1}">
  <ds:schemaRefs>
    <ds:schemaRef ds:uri="3bbad20c-a576-424b-b2d4-33235f7164e5"/>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7509</TotalTime>
  <Words>1941</Words>
  <Application>Microsoft Office PowerPoint</Application>
  <PresentationFormat>Widescreen</PresentationFormat>
  <Paragraphs>312</Paragraphs>
  <Slides>44</Slides>
  <Notes>18</Notes>
  <HiddenSlides>0</HiddenSlides>
  <MMClips>0</MMClips>
  <ScaleCrop>false</ScaleCrop>
  <HeadingPairs>
    <vt:vector size="6" baseType="variant">
      <vt:variant>
        <vt:lpstr>Fonts Used</vt:lpstr>
      </vt:variant>
      <vt:variant>
        <vt:i4>18</vt:i4>
      </vt:variant>
      <vt:variant>
        <vt:lpstr>Theme</vt:lpstr>
      </vt:variant>
      <vt:variant>
        <vt:i4>7</vt:i4>
      </vt:variant>
      <vt:variant>
        <vt:lpstr>Slide Titles</vt:lpstr>
      </vt:variant>
      <vt:variant>
        <vt:i4>44</vt:i4>
      </vt:variant>
    </vt:vector>
  </HeadingPairs>
  <TitlesOfParts>
    <vt:vector size="69" baseType="lpstr">
      <vt:lpstr>Arial</vt:lpstr>
      <vt:lpstr>Avenir Next LT Pro</vt:lpstr>
      <vt:lpstr>Calibri</vt:lpstr>
      <vt:lpstr>Calibri Light</vt:lpstr>
      <vt:lpstr>Century Gothic</vt:lpstr>
      <vt:lpstr>Century Schoolbook</vt:lpstr>
      <vt:lpstr>Gill Sans MT</vt:lpstr>
      <vt:lpstr>Goudy Old Style</vt:lpstr>
      <vt:lpstr>Hammersmith One</vt:lpstr>
      <vt:lpstr>Myriad Pro</vt:lpstr>
      <vt:lpstr>Rockwell</vt:lpstr>
      <vt:lpstr>Rockwell Condensed</vt:lpstr>
      <vt:lpstr>Rockwell Extra Bold</vt:lpstr>
      <vt:lpstr>Times New Roman</vt:lpstr>
      <vt:lpstr>Tw Cen MT</vt:lpstr>
      <vt:lpstr>Wingdings</vt:lpstr>
      <vt:lpstr>Wingdings 2</vt:lpstr>
      <vt:lpstr>Wingdings 3</vt:lpstr>
      <vt:lpstr>Office Theme</vt:lpstr>
      <vt:lpstr>Parcel</vt:lpstr>
      <vt:lpstr>ShapesVTI</vt:lpstr>
      <vt:lpstr>SlateVTI</vt:lpstr>
      <vt:lpstr>FLOWERS 16X9</vt:lpstr>
      <vt:lpstr>ECSD Presentation</vt:lpstr>
      <vt:lpstr>Wood Type</vt:lpstr>
      <vt:lpstr>ST. PAUL CATHOLIC ELEMENTARY SCHOOL</vt:lpstr>
      <vt:lpstr>Prayer</vt:lpstr>
      <vt:lpstr>Treaty Acknowledgement</vt:lpstr>
      <vt:lpstr>St. Paul school School Council Meeting AGM October 8, 2025 @ 6:30 PM </vt:lpstr>
      <vt:lpstr>Approval of minutes/ Agenda</vt:lpstr>
      <vt:lpstr>ADMINISTRATION REPORT</vt:lpstr>
      <vt:lpstr>Division theme</vt:lpstr>
      <vt:lpstr>Division Plan for Continuous Growth 2023-2026 | Year 3</vt:lpstr>
      <vt:lpstr>PowerPoint Presentation</vt:lpstr>
      <vt:lpstr>PowerPoint Presentation</vt:lpstr>
      <vt:lpstr>Meet the Staff</vt:lpstr>
      <vt:lpstr>Enrolment (2025-2026: 225 Students)</vt:lpstr>
      <vt:lpstr>Assessment &amp; reporting</vt:lpstr>
      <vt:lpstr>How Are WE Communicating Student Learning to Parents</vt:lpstr>
      <vt:lpstr>Items to celebrate</vt:lpstr>
      <vt:lpstr>2025-2026 school-based professional development days</vt:lpstr>
      <vt:lpstr> Calendar of events </vt:lpstr>
      <vt:lpstr>Read a thon! </vt:lpstr>
      <vt:lpstr>Demo of Learning Drop In November 27</vt:lpstr>
      <vt:lpstr>Christmas Concert</vt:lpstr>
      <vt:lpstr>St. Paul social justice Christmas project</vt:lpstr>
      <vt:lpstr>School budget  </vt:lpstr>
      <vt:lpstr>What is a School Council?</vt:lpstr>
      <vt:lpstr> new business </vt:lpstr>
      <vt:lpstr>Chair </vt:lpstr>
      <vt:lpstr>Co-chair</vt:lpstr>
      <vt:lpstr>Treasurer</vt:lpstr>
      <vt:lpstr>Secretary </vt:lpstr>
      <vt:lpstr>MEMBERS AT LARGE</vt:lpstr>
      <vt:lpstr>COSC (Community of School Councils) </vt:lpstr>
      <vt:lpstr>Meeting Adjourned</vt:lpstr>
      <vt:lpstr>St. Paul  Parent Advisory Committee Meeting #1 November 6, 2025 (post school council)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school budget proposal </vt:lpstr>
      <vt:lpstr>Fundraising – parent committees Goal $10 000/ school year</vt:lpstr>
      <vt:lpstr>Oilers watch party </vt:lpstr>
      <vt:lpstr>Meeting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Crystal</dc:creator>
  <cp:lastModifiedBy>Carr-Jeschke, Kerry</cp:lastModifiedBy>
  <cp:revision>12</cp:revision>
  <dcterms:created xsi:type="dcterms:W3CDTF">2022-02-08T20:45:19Z</dcterms:created>
  <dcterms:modified xsi:type="dcterms:W3CDTF">2025-11-07T01:15:31Z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0x010100870327A5C2D4DC4EB49A1F41D3603002</vt:lpwstr>
  </property>
</Properties>
</file>